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490" r:id="rId5"/>
    <p:sldId id="487" r:id="rId6"/>
    <p:sldId id="488" r:id="rId7"/>
    <p:sldId id="489" r:id="rId8"/>
    <p:sldId id="491" r:id="rId9"/>
    <p:sldId id="483" r:id="rId10"/>
    <p:sldId id="484" r:id="rId11"/>
    <p:sldId id="485" r:id="rId12"/>
    <p:sldId id="48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4" roundtripDataSignature="AMtx7miLHEuz0mwrD/jgGl3gBuEv/nQo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0E3CA7-D38E-4EA5-8A36-6012FF2533F7}">
  <a:tblStyle styleId="{3B0E3CA7-D38E-4EA5-8A36-6012FF2533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8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A091-359F-5555-0C80-FF759BF8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grade 5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B8A3E-9405-B6F3-8F6D-8207573AC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6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5CB6-FB7B-7FB4-9724-0B578E44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709B4-C96D-FDB8-E17E-BB422A76B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40719-F88F-E93B-CA31-9BCDDB0D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76" y="218455"/>
            <a:ext cx="10979624" cy="63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9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71C7-DBA1-7B8D-FB65-FF74770C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C511D-ED3F-8DB0-9C75-B11AA9842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1DD4F-12FA-0FDD-24E1-542854767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58003"/>
            <a:ext cx="4993192" cy="2262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84C86-5F1A-C21E-F031-FAD48C80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227" y="0"/>
            <a:ext cx="7374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5030-2507-1C54-55F4-66766597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358EE-901A-F6A3-BAA2-C0A94CD1F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E51C6-0EE2-F804-3994-10E0EB1E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1" y="159472"/>
            <a:ext cx="11299686" cy="64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F56A-66AA-983B-23E7-35105EEF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grade 8/9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2F1D9-FAA5-4E84-D4E5-BA805DD18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6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9AE0-8A24-7CF1-441F-3C737F06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B2906-FB40-9627-49BA-C5DD302CC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E8191-D042-6876-9D87-45209860A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61" y="242912"/>
            <a:ext cx="11028127" cy="62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1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FC38-49C0-F787-0739-43F8892F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F1A3A-9FDB-68D6-F852-6777BB8E9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1BEB6-1DB0-84E8-1D2D-2DE43F13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5" y="2453184"/>
            <a:ext cx="5047322" cy="1951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33AD9-FB98-4908-A0EA-6872BC8A5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893" y="182562"/>
            <a:ext cx="716455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4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ED33-10BB-4CFE-2341-6C095F90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2A749-728F-C5E7-5CEF-C6A94A9F6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10D0B-DE02-C82F-A605-2A98BB47E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9479507" cy="60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8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A735-17F8-FCA1-3743-CC8FD94D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8E714-936D-DA06-8F4D-3D08BB878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95B5F-C221-2B12-D846-E957F53A0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9" y="365125"/>
            <a:ext cx="11771442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6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6FC07F3AECE44A8C392F2288DB8AF" ma:contentTypeVersion="9" ma:contentTypeDescription="Create a new document." ma:contentTypeScope="" ma:versionID="671144074d3896d5baf0a356bd00eebb">
  <xsd:schema xmlns:xsd="http://www.w3.org/2001/XMLSchema" xmlns:xs="http://www.w3.org/2001/XMLSchema" xmlns:p="http://schemas.microsoft.com/office/2006/metadata/properties" xmlns:ns2="4569e31d-ce35-40a7-9221-1202bf3195fc" targetNamespace="http://schemas.microsoft.com/office/2006/metadata/properties" ma:root="true" ma:fieldsID="6d8b94bb35c9765430c52e2627ebf477" ns2:_="">
    <xsd:import namespace="4569e31d-ce35-40a7-9221-1202bf319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9e31d-ce35-40a7-9221-1202bf319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1592F8-E391-4EE9-A925-DACB7940B1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FE0BF-0139-4047-B029-8DAEAF8351E5}">
  <ds:schemaRefs>
    <ds:schemaRef ds:uri="http://schemas.microsoft.com/office/2006/metadata/properties"/>
    <ds:schemaRef ds:uri="http://schemas.microsoft.com/office/infopath/2007/PartnerControls"/>
    <ds:schemaRef ds:uri="bf2b65d0-6d33-4187-974a-d2eb7a03de39"/>
    <ds:schemaRef ds:uri="3daccd7a-e497-417c-b8b5-b87c03325f86"/>
  </ds:schemaRefs>
</ds:datastoreItem>
</file>

<file path=customXml/itemProps3.xml><?xml version="1.0" encoding="utf-8"?>
<ds:datastoreItem xmlns:ds="http://schemas.openxmlformats.org/officeDocument/2006/customXml" ds:itemID="{7CCF7AA6-EE45-478A-814C-966DEF7ED509}"/>
</file>

<file path=docProps/app.xml><?xml version="1.0" encoding="utf-8"?>
<Properties xmlns="http://schemas.openxmlformats.org/officeDocument/2006/extended-properties" xmlns:vt="http://schemas.openxmlformats.org/officeDocument/2006/docPropsVTypes">
  <TotalTime>11046</TotalTime>
  <Words>6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Foundation grade 5 </vt:lpstr>
      <vt:lpstr>PowerPoint Presentation</vt:lpstr>
      <vt:lpstr>PowerPoint Presentation</vt:lpstr>
      <vt:lpstr>PowerPoint Presentation</vt:lpstr>
      <vt:lpstr>Higher grade 8/9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PREPARACIÓN PARA EL EXAMEN</dc:title>
  <dc:creator>M QUEROL</dc:creator>
  <cp:lastModifiedBy>Francesca Artini</cp:lastModifiedBy>
  <cp:revision>33</cp:revision>
  <dcterms:created xsi:type="dcterms:W3CDTF">2019-05-21T12:09:53Z</dcterms:created>
  <dcterms:modified xsi:type="dcterms:W3CDTF">2026-04-15T14:08:22Z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0x010100FE36FC07F3AECE44A8C392F2288DB8AF</vt:lpwstr>
  </property>
  <property fmtid="{D5CDD505-2E9C-101B-9397-08002B2CF9AE}" pid="3" name="MediaServiceImageTags">
    <vt:lpwstr/>
  </property>
</Properties>
</file>