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55BC-EA4E-4043-8F37-BD6FAFCB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FB86-9B8B-403E-AD66-A597D741F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958E-56C0-4FC8-9606-3F6FAE2E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7B209-9DD1-4186-A089-BD35CD6C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B3646-5ED1-4C4D-ACDD-E36F2FD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59CE-9C0A-416C-B269-42943575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33A34-A429-49B4-94DC-971E078A3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FB57A-9D1C-41BD-8EB3-C9712711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FBAEE-83C2-4BD7-B3D5-DC5B270C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F754-1762-4F19-B0E9-9C935374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B26E3-5CB0-42A3-9ABB-4443ADEEA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0845-B2DD-4E29-BF07-D5A0FE845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A181-602B-40CD-9D78-1C610145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3F8D-F0F1-4233-A463-4EE599D0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FEE-FB29-4B63-A253-6A5DA1C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1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43E5-B19E-49B8-8EDC-EC7CA8D4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C2A4-B0CB-40EC-B29D-97808EA7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5421B-591D-4D96-8BA8-317AB0C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512A-1711-46DA-A052-5967D617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D1BF-142D-469F-8426-68D8707B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89B3-2D8F-4CB8-BCF7-C3229171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1D1A-173F-4A88-91AA-6B96955C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7ABB-0F3F-4B79-BE02-F273EACD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DF11-B611-4018-9644-1EBECB48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4EF2B-1D1F-4F9C-B1C0-86713410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A2F-9634-4B0F-AE27-80826D68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E1ADF-9FAB-4A13-A48B-454B4EB23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2782-7E82-4F34-A4D6-E9E57A9D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3C2B-8316-441D-946F-11E54ED2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0BBB-9479-4E13-896E-33FCD75B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C2CED-F0F7-4BD0-A357-BC52EC69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7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E706-B661-4D65-BE02-15EF1889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B852-B227-4FB0-A8B4-38D2869B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C59A3-2C1F-4293-BDD7-1D8D9A4D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D140F-E8D9-4F2D-B38E-A78C79BEB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CEE5-A10F-4FE0-889F-D978511D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C2B1-C6E8-4AE1-B69C-9B0FA2EA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17DCF-3418-4944-992B-3EB5B773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70BA-F38C-485C-8DCA-EE0D55A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82A5-88E2-4A74-83C5-9C139CBB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52C64-1487-4DF6-AAA2-18DDF687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9F362-953A-4CD9-937A-4E2C40C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5440-3D5B-4838-A14A-195B701A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36EFD-0B3A-4E3F-A6F5-80D7993A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70AD-C12A-4E9B-BB33-079441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1487-63D3-4EDC-ABF3-0DA14FA3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2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4F8-FF92-4831-A0A7-8D293E73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41AB-E6C8-4261-8AC5-1D528835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17086-C59B-4B4A-A991-5E6CA342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90FA-E0C7-45AC-86F5-E6E37EF8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B33D4-4FB3-4F95-A039-28305D84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1401-F44C-4607-8AE3-3D5FC760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6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614-B864-4EF0-8F87-69A16A61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F1640-A075-4A3D-90E1-7DA4803B4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DDBC-B274-41F4-AD3F-19D33082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3B7DD-01CC-48B3-8EA5-D650351A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C725-F6A2-419D-9C2D-F7E60246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147A1-B4F9-4915-A7A3-442019CD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A28D-A50F-49BB-955D-B2D810D3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C23A1-F860-4D8A-98C4-D90D6B88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F138-60A3-47E4-9AE2-D46CFEE9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48DB-4765-411D-BE7C-D059C07A5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CF9B-428D-4875-ABEF-7C893E09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4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qualifications.pearson.com/en/qualifications/edexcel-gcses/mathematics-2015/summer-2021-suppor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3A00-24C9-4ED2-A1FB-5B268E26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&amp; Statistics mini assessment HIGHER tier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1FF5-E1B0-431E-89DE-7621F029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Practice Test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https://qualifications.pearson.com/en/qualifications/edexcel-gcses/mathematics-2015/summer-2021-support.html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BBCDE-1EF8-4E0B-8E4E-77651333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4001294"/>
            <a:ext cx="5831401" cy="131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A6E2-6A10-4976-9DED-48495494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Higher Probability &amp; Statistics revision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902D-718B-4AD4-9A67-13C81B88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Scatter Graphs  						MW 129</a:t>
            </a:r>
          </a:p>
          <a:p>
            <a:r>
              <a:rPr lang="en-GB" dirty="0"/>
              <a:t>Estimate Mean from a frequency table		MW 130</a:t>
            </a:r>
          </a:p>
          <a:p>
            <a:r>
              <a:rPr lang="en-GB" dirty="0"/>
              <a:t>Venn Diagrams						MW 127, 185</a:t>
            </a:r>
          </a:p>
          <a:p>
            <a:r>
              <a:rPr lang="en-GB" dirty="0"/>
              <a:t>Frequency Polygons				</a:t>
            </a:r>
            <a:r>
              <a:rPr lang="en-GB"/>
              <a:t>	MW 65</a:t>
            </a:r>
            <a:endParaRPr lang="en-GB" dirty="0"/>
          </a:p>
          <a:p>
            <a:r>
              <a:rPr lang="en-GB" dirty="0"/>
              <a:t>Box Plots							MW 187</a:t>
            </a:r>
          </a:p>
          <a:p>
            <a:r>
              <a:rPr lang="en-GB" dirty="0"/>
              <a:t>Probability Trees						MW 151, 175</a:t>
            </a:r>
          </a:p>
          <a:p>
            <a:r>
              <a:rPr lang="en-GB" dirty="0"/>
              <a:t>Cumulative Frequency Graphs 			MW 186</a:t>
            </a:r>
          </a:p>
          <a:p>
            <a:r>
              <a:rPr lang="en-GB" dirty="0"/>
              <a:t>Histograms						MW 205</a:t>
            </a:r>
          </a:p>
          <a:p>
            <a:r>
              <a:rPr lang="en-GB" dirty="0"/>
              <a:t>Probability AND, OR questions			MW 204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6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125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Probability &amp; Statistics mini assessment HIGHER tier</vt:lpstr>
      <vt:lpstr>Higher Probability &amp; Statistics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Y11 Maths – the next 5 weeks</dc:title>
  <dc:creator>Lesley Hine</dc:creator>
  <cp:lastModifiedBy>Lesley Hine</cp:lastModifiedBy>
  <cp:revision>32</cp:revision>
  <dcterms:created xsi:type="dcterms:W3CDTF">2021-04-18T14:47:38Z</dcterms:created>
  <dcterms:modified xsi:type="dcterms:W3CDTF">2021-05-03T15:19:12Z</dcterms:modified>
</cp:coreProperties>
</file>