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D44D7-EDA8-4F2B-8ACA-C5DE7D34C9A7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BE0C4-A5E9-4356-9493-5B568B5350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9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literature</a:t>
            </a:r>
            <a:r>
              <a:rPr lang="en-GB" baseline="0" dirty="0" smtClean="0"/>
              <a:t> meant to do? How does it serve us? What do you think/feel about these writers’ ideas about literature?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E0C4-A5E9-4356-9493-5B568B53507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97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</a:t>
            </a:r>
            <a:r>
              <a:rPr lang="en-GB" baseline="0" dirty="0" smtClean="0"/>
              <a:t> does literature work with our own experiences without us even realising?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E0C4-A5E9-4356-9493-5B568B5350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64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the EMC cards to support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E0C4-A5E9-4356-9493-5B568B53507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1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Feminist;</a:t>
            </a:r>
            <a:r>
              <a:rPr lang="en-GB" baseline="0" dirty="0" smtClean="0"/>
              <a:t> post-colonial and psychoanalytical approach to reading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BE0C4-A5E9-4356-9493-5B568B5350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5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8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5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72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84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6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53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0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4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9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3ACA-FC9F-41DF-8B21-F1BE5FDB0478}" type="datetimeFigureOut">
              <a:rPr lang="en-GB" smtClean="0"/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AC3D-AC71-4E8C-BF29-20DC42F36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fly.lpgs.bromley.sch.uk/english/ks5/y12-suggested-read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HpcSN1ODUAhUKbhQKHatFAugQjRwIBw&amp;url=http://www.huffingtonpost.com/casey-cavanagh/why-we-still-need-feminism_b_5837366.html&amp;psig=AFQjCNHzOWE9vvVoI5rBk-rZ26ws3BwMnw&amp;ust=1498743322585120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phOq61ODUAhWIwxQKHSvTCuUQjRwIBw&amp;url=http://www.lauragonzalez.co.uk/2008/10/12/psychoanalytic-principles/&amp;psig=AFQjCNEbsldsLhGc5NMqGk_PnGZfqk2K2g&amp;ust=1498743408768287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28801"/>
            <a:ext cx="89344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81200" y="1772817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Welcome to LPGS</a:t>
            </a:r>
            <a:br>
              <a:rPr lang="en-GB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</a:t>
            </a:r>
            <a:r>
              <a:rPr lang="en-GB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Department</a:t>
            </a:r>
            <a:r>
              <a:rPr lang="en-GB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5523310"/>
            <a:ext cx="91249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646" y="188641"/>
            <a:ext cx="680835" cy="909373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2" b="47675"/>
          <a:stretch/>
        </p:blipFill>
        <p:spPr bwMode="auto">
          <a:xfrm>
            <a:off x="3531224" y="188641"/>
            <a:ext cx="5157065" cy="63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5800" y="3789041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Taster Session: English Literature </a:t>
            </a:r>
          </a:p>
          <a:p>
            <a:pPr algn="ctr"/>
            <a:r>
              <a:rPr lang="en-GB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28</a:t>
            </a:r>
            <a:r>
              <a:rPr lang="en-GB" sz="32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GB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June 2019</a:t>
            </a:r>
            <a:endParaRPr lang="en-GB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5843" y="827420"/>
            <a:ext cx="372031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  <a:latin typeface="Goudy Old Style" pitchFamily="18" charset="0"/>
                <a:ea typeface="Tahoma" pitchFamily="34" charset="0"/>
                <a:cs typeface="Tahoma" pitchFamily="34" charset="0"/>
              </a:rPr>
              <a:t>Unlocking potential through empowerment </a:t>
            </a:r>
          </a:p>
        </p:txBody>
      </p:sp>
    </p:spTree>
    <p:extLst>
      <p:ext uri="{BB962C8B-B14F-4D97-AF65-F5344CB8AC3E}">
        <p14:creationId xmlns:p14="http://schemas.microsoft.com/office/powerpoint/2010/main" val="30735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Wider Reading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firefly.lpgs.bromley.sch.uk/english/ks5/y12-suggested-reading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Explore topical issues around race and gender</a:t>
            </a:r>
          </a:p>
          <a:p>
            <a:r>
              <a:rPr lang="en-GB" dirty="0" smtClean="0"/>
              <a:t>Explore different types of narrative </a:t>
            </a:r>
          </a:p>
          <a:p>
            <a:r>
              <a:rPr lang="en-GB" dirty="0" smtClean="0"/>
              <a:t>Informative ideas for reading a text at A Level- thinking differently to at GCSE.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41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399" y="803478"/>
            <a:ext cx="4752528" cy="4608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GB" b="1" dirty="0" smtClean="0"/>
              <a:t>Literature </a:t>
            </a:r>
            <a:r>
              <a:rPr lang="en-GB" b="1" dirty="0"/>
              <a:t>opens up a window into other lives</a:t>
            </a:r>
          </a:p>
          <a:p>
            <a:pPr marL="109728" indent="0" algn="just">
              <a:buNone/>
            </a:pPr>
            <a:r>
              <a:rPr lang="en-GB" dirty="0" smtClean="0"/>
              <a:t>‘When </a:t>
            </a:r>
            <a:r>
              <a:rPr lang="en-GB" dirty="0"/>
              <a:t>we read human stories, </a:t>
            </a:r>
            <a:r>
              <a:rPr lang="en-GB" dirty="0" smtClean="0"/>
              <a:t>we become </a:t>
            </a:r>
            <a:r>
              <a:rPr lang="en-GB" dirty="0"/>
              <a:t>alive in bodies not our own… </a:t>
            </a:r>
            <a:r>
              <a:rPr lang="en-GB" dirty="0" smtClean="0"/>
              <a:t>It seems </a:t>
            </a:r>
            <a:r>
              <a:rPr lang="en-GB" dirty="0"/>
              <a:t>to me that we live in a </a:t>
            </a:r>
            <a:r>
              <a:rPr lang="en-GB" dirty="0" smtClean="0"/>
              <a:t>world where </a:t>
            </a:r>
            <a:r>
              <a:rPr lang="en-GB" dirty="0"/>
              <a:t>it has become </a:t>
            </a:r>
            <a:r>
              <a:rPr lang="en-GB" dirty="0" smtClean="0"/>
              <a:t>increasingly important </a:t>
            </a:r>
            <a:r>
              <a:rPr lang="en-GB" dirty="0"/>
              <a:t>to try and live in bodies </a:t>
            </a:r>
            <a:r>
              <a:rPr lang="en-GB" dirty="0" smtClean="0"/>
              <a:t>not our </a:t>
            </a:r>
            <a:r>
              <a:rPr lang="en-GB" dirty="0"/>
              <a:t>own, to embrace empathy, </a:t>
            </a:r>
            <a:r>
              <a:rPr lang="en-GB" dirty="0" smtClean="0"/>
              <a:t>to constantly </a:t>
            </a:r>
            <a:r>
              <a:rPr lang="en-GB" dirty="0"/>
              <a:t>be reminded that we </a:t>
            </a:r>
            <a:r>
              <a:rPr lang="en-GB" dirty="0" smtClean="0"/>
              <a:t>share, with </a:t>
            </a:r>
            <a:r>
              <a:rPr lang="en-GB" dirty="0"/>
              <a:t>everybody in every part of </a:t>
            </a:r>
            <a:r>
              <a:rPr lang="en-GB" dirty="0" smtClean="0"/>
              <a:t>the world</a:t>
            </a:r>
            <a:r>
              <a:rPr lang="en-GB" dirty="0"/>
              <a:t>, </a:t>
            </a:r>
            <a:r>
              <a:rPr lang="en-GB" dirty="0" smtClean="0"/>
              <a:t>a common </a:t>
            </a:r>
            <a:r>
              <a:rPr lang="en-GB" dirty="0"/>
              <a:t>and equal humanity</a:t>
            </a:r>
            <a:r>
              <a:rPr lang="en-GB" dirty="0" smtClean="0"/>
              <a:t>.’</a:t>
            </a:r>
            <a:endParaRPr lang="en-GB" dirty="0"/>
          </a:p>
          <a:p>
            <a:pPr marL="109728" indent="0">
              <a:buNone/>
            </a:pPr>
            <a:r>
              <a:rPr lang="en-GB" b="1" dirty="0" err="1"/>
              <a:t>Chimamanda</a:t>
            </a:r>
            <a:r>
              <a:rPr lang="en-GB" b="1" dirty="0"/>
              <a:t> </a:t>
            </a:r>
            <a:r>
              <a:rPr lang="en-GB" b="1" dirty="0" err="1"/>
              <a:t>Ngozi</a:t>
            </a:r>
            <a:r>
              <a:rPr lang="en-GB" b="1" dirty="0"/>
              <a:t> </a:t>
            </a:r>
            <a:r>
              <a:rPr lang="en-GB" b="1" dirty="0" err="1" smtClean="0"/>
              <a:t>Adichie</a:t>
            </a: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5560" y="0"/>
            <a:ext cx="8229600" cy="7647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Studying English Literature at A Level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5534026"/>
            <a:ext cx="16668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8048" y="1195612"/>
            <a:ext cx="4032448" cy="25391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Literature shows us what it is possible to do</a:t>
            </a:r>
          </a:p>
          <a:p>
            <a:pPr algn="ctr"/>
            <a:r>
              <a:rPr lang="en-GB" sz="2500" b="1" dirty="0"/>
              <a:t>with language</a:t>
            </a:r>
          </a:p>
          <a:p>
            <a:r>
              <a:rPr lang="en-GB" sz="2800" dirty="0"/>
              <a:t>“Flexibility of voice leads to flexibility in all things”</a:t>
            </a:r>
          </a:p>
          <a:p>
            <a:r>
              <a:rPr lang="en-GB" sz="2800" b="1" dirty="0" err="1"/>
              <a:t>Zadie</a:t>
            </a:r>
            <a:r>
              <a:rPr lang="en-GB" sz="2800" b="1" dirty="0"/>
              <a:t> Smith</a:t>
            </a:r>
            <a:endParaRPr lang="en-GB" sz="2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74" y="3933056"/>
            <a:ext cx="3721596" cy="24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5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‘Eat Me’ by Patience </a:t>
            </a:r>
            <a:r>
              <a:rPr lang="en-GB" dirty="0" err="1" smtClean="0"/>
              <a:t>Agbabi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1600" dirty="0" smtClean="0"/>
              <a:t>From the </a:t>
            </a:r>
            <a:r>
              <a:rPr lang="en-GB" sz="1600" i="1" dirty="0" smtClean="0"/>
              <a:t>Poems of the Decade</a:t>
            </a:r>
            <a:r>
              <a:rPr lang="en-GB" sz="1600" dirty="0" smtClean="0"/>
              <a:t> (post-2000) Poetry text for Edexcel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800" dirty="0" smtClean="0"/>
              <a:t>Read the poem ‘Eat Me’ by Patience </a:t>
            </a:r>
            <a:r>
              <a:rPr lang="en-GB" sz="4800" dirty="0" err="1" smtClean="0"/>
              <a:t>Agbabi</a:t>
            </a:r>
            <a:r>
              <a:rPr lang="en-GB" sz="4800" dirty="0" smtClean="0"/>
              <a:t>. </a:t>
            </a:r>
          </a:p>
          <a:p>
            <a:r>
              <a:rPr lang="en-GB" sz="4800" dirty="0" smtClean="0"/>
              <a:t>Discuss your initial thoughts about this poem with the people around you. </a:t>
            </a:r>
          </a:p>
          <a:p>
            <a:r>
              <a:rPr lang="en-GB" sz="4800" dirty="0" smtClean="0"/>
              <a:t>Feedback.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0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7200" dirty="0" smtClean="0"/>
              <a:t>Personal Response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6600" dirty="0" smtClean="0"/>
              <a:t>Which bit of the poem affected you the most?</a:t>
            </a:r>
          </a:p>
          <a:p>
            <a:pPr marL="0" indent="0" algn="just">
              <a:buNone/>
            </a:pPr>
            <a:r>
              <a:rPr lang="en-GB" sz="6600" dirty="0" smtClean="0"/>
              <a:t>Why?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02408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600" dirty="0" smtClean="0"/>
              <a:t>Experience 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 smtClean="0"/>
              <a:t>Is there a part of the poem where it reminded you of anything from your life?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11013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000" dirty="0" smtClean="0"/>
              <a:t>Intertextuality 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5400" dirty="0" smtClean="0"/>
              <a:t>Does this poem, or part of it, remind you of any other literature (a character, setting, language choices etc.).?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123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dirty="0" smtClean="0"/>
              <a:t>Patterns, links, language choices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dirty="0" smtClean="0"/>
              <a:t>What would you choose to analyse?</a:t>
            </a:r>
          </a:p>
          <a:p>
            <a:pPr marL="0" indent="0">
              <a:buNone/>
            </a:pPr>
            <a:r>
              <a:rPr lang="en-GB" sz="8800" dirty="0" smtClean="0"/>
              <a:t>Why?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42589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65316" y="168881"/>
            <a:ext cx="9144000" cy="1890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4400" u="sng" dirty="0" smtClean="0"/>
              <a:t>Reading differently: </a:t>
            </a:r>
          </a:p>
          <a:p>
            <a:pPr marL="0" indent="0">
              <a:buNone/>
            </a:pPr>
            <a:r>
              <a:rPr lang="en-GB" sz="4400" dirty="0" smtClean="0"/>
              <a:t>applying critical thinking to your reading of ‘Eat Me’.</a:t>
            </a:r>
            <a:endParaRPr lang="en-GB" sz="4400" dirty="0"/>
          </a:p>
        </p:txBody>
      </p:sp>
      <p:pic>
        <p:nvPicPr>
          <p:cNvPr id="6" name="Picture 2" descr="Image result for femini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1" y="2216727"/>
            <a:ext cx="2125404" cy="41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3" y="2591540"/>
            <a:ext cx="5571394" cy="3367589"/>
          </a:xfrm>
          <a:prstGeom prst="rect">
            <a:avLst/>
          </a:prstGeom>
        </p:spPr>
      </p:pic>
      <p:pic>
        <p:nvPicPr>
          <p:cNvPr id="9" name="Picture 6" descr="Image result for psychoanalytic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43" y="2216727"/>
            <a:ext cx="2880320" cy="41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6600" dirty="0" smtClean="0"/>
              <a:t>Bringing it all together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dirty="0" smtClean="0"/>
              <a:t>Write a response to your first reading of ‘Eat Me’ by Patience </a:t>
            </a:r>
            <a:r>
              <a:rPr lang="en-GB" sz="6600" dirty="0" err="1" smtClean="0"/>
              <a:t>Agbabi</a:t>
            </a:r>
            <a:r>
              <a:rPr lang="en-GB" sz="6600" dirty="0" smtClean="0"/>
              <a:t>.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38643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354</Words>
  <Application>Microsoft Office PowerPoint</Application>
  <PresentationFormat>Widescreen</PresentationFormat>
  <Paragraphs>44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Goudy Old Style</vt:lpstr>
      <vt:lpstr>Tahoma</vt:lpstr>
      <vt:lpstr>Office Theme</vt:lpstr>
      <vt:lpstr>Welcome to LPGS English Department </vt:lpstr>
      <vt:lpstr>Studying English Literature at A Level</vt:lpstr>
      <vt:lpstr>‘Eat Me’ by Patience Agbabi  From the Poems of the Decade (post-2000) Poetry text for Edexcel</vt:lpstr>
      <vt:lpstr>Personal Response</vt:lpstr>
      <vt:lpstr>Experience </vt:lpstr>
      <vt:lpstr>Intertextuality </vt:lpstr>
      <vt:lpstr>Patterns, links, language choices</vt:lpstr>
      <vt:lpstr>PowerPoint Presentation</vt:lpstr>
      <vt:lpstr>Bringing it all together</vt:lpstr>
      <vt:lpstr>Wider Reading </vt:lpstr>
    </vt:vector>
  </TitlesOfParts>
  <Company>Langley Park School For Girls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Literature Taster Session at LPGS 25th June 2018</dc:title>
  <dc:creator>JCW</dc:creator>
  <cp:lastModifiedBy>Jordan Walker</cp:lastModifiedBy>
  <cp:revision>14</cp:revision>
  <dcterms:created xsi:type="dcterms:W3CDTF">2018-06-22T11:39:38Z</dcterms:created>
  <dcterms:modified xsi:type="dcterms:W3CDTF">2019-06-27T10:09:14Z</dcterms:modified>
</cp:coreProperties>
</file>