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01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631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2830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100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479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115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21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6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85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14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14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17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63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752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80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1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5AF39-025C-401E-98A7-6CD7D60D4B18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B5C780C-6FE2-452F-A964-752969325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36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https://www.youtube.com/embed/CAMWdvo71ls" TargetMode="External"/><Relationship Id="rId2" Type="http://schemas.openxmlformats.org/officeDocument/2006/relationships/video" Target="https://www.youtube.com/embed/oiKj0Z_Xnjc" TargetMode="External"/><Relationship Id="rId1" Type="http://schemas.openxmlformats.org/officeDocument/2006/relationships/video" Target="https://www.youtube.com/embed/S_xH7noaqTA" TargetMode="External"/><Relationship Id="rId6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4" Type="http://schemas.openxmlformats.org/officeDocument/2006/relationships/video" Target="https://www.youtube.com/embed/UKftOH54iN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908720"/>
            <a:ext cx="5826719" cy="1512168"/>
          </a:xfrm>
        </p:spPr>
        <p:txBody>
          <a:bodyPr>
            <a:noAutofit/>
          </a:bodyPr>
          <a:lstStyle/>
          <a:p>
            <a:r>
              <a:rPr lang="en-GB" sz="9600" dirty="0" smtClean="0"/>
              <a:t>STROMAE</a:t>
            </a:r>
            <a:endParaRPr lang="en-GB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600" dirty="0" err="1" smtClean="0"/>
              <a:t>Chanteur</a:t>
            </a:r>
            <a:r>
              <a:rPr lang="en-GB" sz="3600" dirty="0" smtClean="0"/>
              <a:t>, </a:t>
            </a:r>
            <a:r>
              <a:rPr lang="en-GB" sz="3600" dirty="0" err="1" smtClean="0"/>
              <a:t>Rappeur</a:t>
            </a:r>
            <a:r>
              <a:rPr lang="en-GB" sz="3600" dirty="0" smtClean="0"/>
              <a:t>, </a:t>
            </a:r>
            <a:r>
              <a:rPr lang="en-GB" sz="3600" dirty="0" err="1"/>
              <a:t>C</a:t>
            </a:r>
            <a:r>
              <a:rPr lang="en-GB" sz="3600" dirty="0" err="1" smtClean="0"/>
              <a:t>ompositeur</a:t>
            </a:r>
            <a:endParaRPr lang="en-GB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17" y="3717032"/>
            <a:ext cx="23812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822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Biographie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130753" cy="3880773"/>
          </a:xfrm>
        </p:spPr>
        <p:txBody>
          <a:bodyPr>
            <a:normAutofit fontScale="77500" lnSpcReduction="20000"/>
          </a:bodyPr>
          <a:lstStyle/>
          <a:p>
            <a:r>
              <a:rPr lang="en-GB" sz="2000" dirty="0"/>
              <a:t>Paul Van Haver </a:t>
            </a:r>
            <a:r>
              <a:rPr lang="en-GB" sz="2000" dirty="0" err="1" smtClean="0"/>
              <a:t>est</a:t>
            </a:r>
            <a:r>
              <a:rPr lang="en-GB" sz="2000" dirty="0"/>
              <a:t> né  le 12 mars </a:t>
            </a:r>
            <a:r>
              <a:rPr lang="en-GB" sz="2000" dirty="0" smtClean="0"/>
              <a:t>1985</a:t>
            </a:r>
          </a:p>
          <a:p>
            <a:r>
              <a:rPr lang="fr-FR" sz="2000" dirty="0" smtClean="0"/>
              <a:t>Il est </a:t>
            </a:r>
            <a:r>
              <a:rPr lang="fr-FR" sz="2000" dirty="0"/>
              <a:t>un auteur-compositeur-interprète et producteur belge de hip-hop, de musique électronique et de chanson française originaire de Laeken, à </a:t>
            </a:r>
            <a:r>
              <a:rPr lang="fr-FR" sz="2000" dirty="0" smtClean="0"/>
              <a:t>Bruxelles</a:t>
            </a:r>
          </a:p>
          <a:p>
            <a:r>
              <a:rPr lang="fr-FR" sz="2000" dirty="0" smtClean="0"/>
              <a:t>Il aime </a:t>
            </a:r>
            <a:r>
              <a:rPr lang="fr-FR" sz="2000" dirty="0"/>
              <a:t>se servir de la </a:t>
            </a:r>
            <a:r>
              <a:rPr lang="fr-FR" sz="2000" dirty="0" smtClean="0"/>
              <a:t>musique </a:t>
            </a:r>
            <a:r>
              <a:rPr lang="fr-FR" sz="2000" dirty="0" smtClean="0"/>
              <a:t>de </a:t>
            </a:r>
            <a:r>
              <a:rPr lang="fr-FR" sz="2000" dirty="0" smtClean="0"/>
              <a:t>Jacques Brel </a:t>
            </a:r>
            <a:r>
              <a:rPr lang="fr-FR" sz="2000" dirty="0"/>
              <a:t>pour inspirer </a:t>
            </a:r>
            <a:r>
              <a:rPr lang="fr-FR" sz="2000" dirty="0" smtClean="0"/>
              <a:t>ses chansons</a:t>
            </a:r>
            <a:endParaRPr lang="fr-FR" sz="2000" dirty="0"/>
          </a:p>
          <a:p>
            <a:r>
              <a:rPr lang="fr-FR" sz="2000" dirty="0" smtClean="0"/>
              <a:t>Il </a:t>
            </a:r>
            <a:r>
              <a:rPr lang="fr-FR" sz="2000" dirty="0"/>
              <a:t>se fait connaître en 2009 avec la chanson Alors on danse extraite de l’album </a:t>
            </a:r>
            <a:r>
              <a:rPr lang="fr-FR" sz="2000" dirty="0" err="1"/>
              <a:t>Cheese</a:t>
            </a:r>
            <a:r>
              <a:rPr lang="fr-FR" sz="2000" dirty="0"/>
              <a:t>. En 2013, son deuxième album Racine carrée est un succès critique et </a:t>
            </a:r>
            <a:r>
              <a:rPr lang="fr-FR" sz="2000" dirty="0" smtClean="0"/>
              <a:t>commercial</a:t>
            </a:r>
          </a:p>
          <a:p>
            <a:r>
              <a:rPr lang="fr-FR" sz="2000" dirty="0"/>
              <a:t>En 2009, il effectue un stage chez NRJ à </a:t>
            </a:r>
            <a:r>
              <a:rPr lang="fr-FR" sz="2000" dirty="0" smtClean="0"/>
              <a:t>Bruxelles</a:t>
            </a:r>
          </a:p>
          <a:p>
            <a:r>
              <a:rPr lang="fr-FR" sz="2000" dirty="0"/>
              <a:t>En quelques semaines, le succès de Alors on danse s'étend à d'autres pays d'Europe, le titre se classe notamment en tête des ventes en France, Allemagne, Belgique7, en Suisse17 ainsi qu'au </a:t>
            </a:r>
            <a:r>
              <a:rPr lang="fr-FR" sz="2000" dirty="0" smtClean="0"/>
              <a:t>Québec.</a:t>
            </a:r>
          </a:p>
          <a:p>
            <a:r>
              <a:rPr lang="fr-FR" sz="2000" dirty="0" smtClean="0"/>
              <a:t>Le </a:t>
            </a:r>
            <a:r>
              <a:rPr lang="fr-FR" sz="2000" dirty="0"/>
              <a:t>2 septembre 2010, un remix d'Alors on danse, fruit de la collaboration de </a:t>
            </a:r>
            <a:r>
              <a:rPr lang="fr-FR" sz="2000" dirty="0" err="1"/>
              <a:t>Stromae</a:t>
            </a:r>
            <a:r>
              <a:rPr lang="fr-FR" sz="2000" dirty="0"/>
              <a:t> avec Kanye West, apparaît19.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7019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Ses</a:t>
            </a:r>
            <a:r>
              <a:rPr lang="en-GB" dirty="0"/>
              <a:t> </a:t>
            </a:r>
            <a:r>
              <a:rPr lang="en-GB" dirty="0" smtClean="0"/>
              <a:t>Chansons </a:t>
            </a:r>
            <a:r>
              <a:rPr lang="en-GB" dirty="0" err="1" smtClean="0"/>
              <a:t>Célèbres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706817" cy="3880773"/>
          </a:xfrm>
        </p:spPr>
        <p:txBody>
          <a:bodyPr>
            <a:normAutofit/>
          </a:bodyPr>
          <a:lstStyle/>
          <a:p>
            <a:r>
              <a:rPr lang="en-GB" sz="2000" dirty="0" smtClean="0"/>
              <a:t>Formidable (qui </a:t>
            </a:r>
            <a:r>
              <a:rPr lang="en-GB" sz="2000" dirty="0" err="1" smtClean="0"/>
              <a:t>montre</a:t>
            </a:r>
            <a:r>
              <a:rPr lang="en-GB" sz="2000" dirty="0" smtClean="0"/>
              <a:t> </a:t>
            </a:r>
            <a:r>
              <a:rPr lang="fr-FR" sz="2000" dirty="0" smtClean="0"/>
              <a:t>le </a:t>
            </a:r>
            <a:r>
              <a:rPr lang="fr-FR" sz="2000" dirty="0"/>
              <a:t>chanteur apparemment ivre près d'un arrêt de </a:t>
            </a:r>
            <a:r>
              <a:rPr lang="fr-FR" sz="2000" dirty="0" smtClean="0"/>
              <a:t>tramway)</a:t>
            </a:r>
          </a:p>
          <a:p>
            <a:r>
              <a:rPr lang="fr-FR" sz="2000" dirty="0" err="1" smtClean="0"/>
              <a:t>Papaoutai</a:t>
            </a:r>
            <a:r>
              <a:rPr lang="fr-FR" sz="2000" dirty="0" smtClean="0"/>
              <a:t>  (qui est </a:t>
            </a:r>
            <a:r>
              <a:rPr lang="fr-FR" sz="2000" dirty="0"/>
              <a:t>au sujet du </a:t>
            </a:r>
            <a:r>
              <a:rPr lang="fr-FR" sz="2000" dirty="0" smtClean="0"/>
              <a:t>un </a:t>
            </a:r>
            <a:r>
              <a:rPr lang="fr-FR" sz="2000" dirty="0"/>
              <a:t>père </a:t>
            </a:r>
            <a:r>
              <a:rPr lang="fr-FR" sz="2000" dirty="0" smtClean="0"/>
              <a:t>absent)</a:t>
            </a:r>
          </a:p>
          <a:p>
            <a:r>
              <a:rPr lang="fr-FR" sz="2000" dirty="0"/>
              <a:t>Alors en Danse (Sur les routines </a:t>
            </a:r>
            <a:r>
              <a:rPr lang="fr-FR" sz="2000" dirty="0" err="1"/>
              <a:t>engourdissantes</a:t>
            </a:r>
            <a:r>
              <a:rPr lang="fr-FR" sz="2000" dirty="0"/>
              <a:t> que nous nous mettons à </a:t>
            </a:r>
            <a:r>
              <a:rPr lang="fr-FR" sz="2000" dirty="0" smtClean="0"/>
              <a:t>travers)</a:t>
            </a:r>
          </a:p>
          <a:p>
            <a:r>
              <a:rPr lang="fr-FR" sz="2000" dirty="0"/>
              <a:t>Moules Frites (Un récit de mise en garde sur les dangers des maladies sexuellement </a:t>
            </a:r>
            <a:r>
              <a:rPr lang="fr-FR" sz="2000" dirty="0" smtClean="0"/>
              <a:t>transmissibles)</a:t>
            </a:r>
          </a:p>
          <a:p>
            <a:r>
              <a:rPr lang="en-GB" sz="2000" dirty="0" err="1"/>
              <a:t>Tous</a:t>
            </a:r>
            <a:r>
              <a:rPr lang="en-GB" sz="2000" dirty="0"/>
              <a:t> les </a:t>
            </a:r>
            <a:r>
              <a:rPr lang="en-GB" sz="2000" dirty="0" err="1" smtClean="0"/>
              <a:t>mêmes</a:t>
            </a:r>
            <a:r>
              <a:rPr lang="en-GB" sz="2000" dirty="0" smtClean="0"/>
              <a:t> (</a:t>
            </a:r>
            <a:r>
              <a:rPr lang="fr-FR" sz="2000" dirty="0"/>
              <a:t>Il met en vedette </a:t>
            </a:r>
            <a:r>
              <a:rPr lang="fr-FR" sz="2000" dirty="0" err="1"/>
              <a:t>Stromae</a:t>
            </a:r>
            <a:r>
              <a:rPr lang="fr-FR" sz="2000" dirty="0"/>
              <a:t> transformation d'avant en arrière d'une femme en un </a:t>
            </a:r>
            <a:r>
              <a:rPr lang="fr-FR" sz="2000" dirty="0" smtClean="0"/>
              <a:t>homme)</a:t>
            </a:r>
          </a:p>
          <a:p>
            <a:r>
              <a:rPr lang="fr-FR" sz="2000" dirty="0"/>
              <a:t>Carmen (Il dénonce à la fois l'amour et les médias </a:t>
            </a:r>
            <a:r>
              <a:rPr lang="fr-FR" sz="2000" dirty="0" smtClean="0"/>
              <a:t>sociaux)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1635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</a:t>
            </a:r>
            <a:r>
              <a:rPr lang="en-GB" dirty="0" err="1"/>
              <a:t>é</a:t>
            </a:r>
            <a:r>
              <a:rPr lang="en-GB" dirty="0" err="1" smtClean="0"/>
              <a:t>ponds</a:t>
            </a:r>
            <a:r>
              <a:rPr lang="en-GB" dirty="0" smtClean="0"/>
              <a:t> aux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8642921" cy="3880773"/>
          </a:xfrm>
        </p:spPr>
        <p:txBody>
          <a:bodyPr/>
          <a:lstStyle/>
          <a:p>
            <a:r>
              <a:rPr lang="en-GB" sz="2000" dirty="0" err="1" smtClean="0"/>
              <a:t>Quel</a:t>
            </a:r>
            <a:r>
              <a:rPr lang="en-GB" sz="2000" dirty="0" smtClean="0"/>
              <a:t> </a:t>
            </a:r>
            <a:r>
              <a:rPr lang="en-GB" sz="2000" dirty="0" err="1" smtClean="0"/>
              <a:t>chanteur</a:t>
            </a:r>
            <a:r>
              <a:rPr lang="en-GB" sz="2000" dirty="0" smtClean="0"/>
              <a:t> a </a:t>
            </a:r>
            <a:r>
              <a:rPr lang="en-GB" sz="2000" dirty="0" err="1" smtClean="0"/>
              <a:t>inspir</a:t>
            </a:r>
            <a:r>
              <a:rPr lang="en-GB" sz="2000" dirty="0" err="1"/>
              <a:t>é</a:t>
            </a:r>
            <a:r>
              <a:rPr lang="en-GB" sz="2000" dirty="0" smtClean="0"/>
              <a:t> </a:t>
            </a:r>
            <a:r>
              <a:rPr lang="en-GB" sz="2000" dirty="0" err="1" smtClean="0"/>
              <a:t>Stromae</a:t>
            </a:r>
            <a:r>
              <a:rPr lang="en-GB" sz="2000" dirty="0" smtClean="0"/>
              <a:t>?</a:t>
            </a:r>
          </a:p>
          <a:p>
            <a:r>
              <a:rPr lang="en-GB" sz="2000" dirty="0" smtClean="0"/>
              <a:t>Avec qui a </a:t>
            </a:r>
            <a:r>
              <a:rPr lang="en-GB" sz="2000" dirty="0" err="1" smtClean="0"/>
              <a:t>t’il</a:t>
            </a:r>
            <a:r>
              <a:rPr lang="en-GB" sz="2000" dirty="0" smtClean="0"/>
              <a:t> </a:t>
            </a:r>
            <a:r>
              <a:rPr lang="en-GB" sz="2000" dirty="0" err="1" smtClean="0"/>
              <a:t>collabor</a:t>
            </a:r>
            <a:r>
              <a:rPr lang="en-GB" sz="2000" dirty="0" err="1"/>
              <a:t>é</a:t>
            </a:r>
            <a:r>
              <a:rPr lang="en-GB" sz="2000" dirty="0" smtClean="0"/>
              <a:t>?</a:t>
            </a:r>
          </a:p>
          <a:p>
            <a:r>
              <a:rPr lang="en-GB" sz="2000" dirty="0" smtClean="0"/>
              <a:t>De </a:t>
            </a:r>
            <a:r>
              <a:rPr lang="en-GB" sz="2000" dirty="0" err="1" smtClean="0"/>
              <a:t>quel</a:t>
            </a:r>
            <a:r>
              <a:rPr lang="en-GB" sz="2000" dirty="0" smtClean="0"/>
              <a:t> </a:t>
            </a:r>
            <a:r>
              <a:rPr lang="en-GB" sz="2000" dirty="0" err="1" smtClean="0"/>
              <a:t>sujet</a:t>
            </a:r>
            <a:r>
              <a:rPr lang="en-GB" sz="2000" dirty="0" smtClean="0"/>
              <a:t> </a:t>
            </a:r>
            <a:r>
              <a:rPr lang="en-GB" sz="2000" dirty="0" err="1" smtClean="0"/>
              <a:t>traite</a:t>
            </a:r>
            <a:r>
              <a:rPr lang="en-GB" sz="2000" dirty="0" smtClean="0"/>
              <a:t> la chanson </a:t>
            </a:r>
            <a:r>
              <a:rPr lang="en-GB" sz="2000" dirty="0" err="1" smtClean="0"/>
              <a:t>Papaoutai</a:t>
            </a:r>
            <a:r>
              <a:rPr lang="en-GB" sz="2000" dirty="0" smtClean="0"/>
              <a:t>?</a:t>
            </a:r>
          </a:p>
          <a:p>
            <a:r>
              <a:rPr lang="en-GB" sz="2000" dirty="0" err="1" smtClean="0"/>
              <a:t>Regardez</a:t>
            </a:r>
            <a:r>
              <a:rPr lang="en-GB" sz="2000" dirty="0" smtClean="0"/>
              <a:t> les 4 clips ci </a:t>
            </a:r>
            <a:r>
              <a:rPr lang="en-GB" sz="2000" dirty="0" err="1" smtClean="0"/>
              <a:t>dessous</a:t>
            </a:r>
            <a:r>
              <a:rPr lang="en-GB" sz="2000" dirty="0" smtClean="0"/>
              <a:t>. </a:t>
            </a:r>
            <a:r>
              <a:rPr lang="en-GB" sz="2000" dirty="0" err="1" smtClean="0"/>
              <a:t>Quel</a:t>
            </a:r>
            <a:r>
              <a:rPr lang="en-GB" sz="2000" dirty="0" smtClean="0"/>
              <a:t> </a:t>
            </a:r>
            <a:r>
              <a:rPr lang="en-GB" sz="2000" dirty="0" err="1" smtClean="0"/>
              <a:t>est</a:t>
            </a:r>
            <a:r>
              <a:rPr lang="en-GB" sz="2000" dirty="0" smtClean="0"/>
              <a:t> </a:t>
            </a:r>
            <a:r>
              <a:rPr lang="en-GB" sz="2000" dirty="0" err="1" smtClean="0"/>
              <a:t>votre</a:t>
            </a:r>
            <a:r>
              <a:rPr lang="en-GB" sz="2000" dirty="0" smtClean="0"/>
              <a:t> </a:t>
            </a:r>
            <a:r>
              <a:rPr lang="en-GB" sz="2000" dirty="0" err="1" smtClean="0"/>
              <a:t>preféré</a:t>
            </a:r>
            <a:r>
              <a:rPr lang="en-GB" sz="2000" dirty="0" smtClean="0"/>
              <a:t> et </a:t>
            </a:r>
            <a:r>
              <a:rPr lang="en-GB" sz="2000" dirty="0" err="1" smtClean="0"/>
              <a:t>pourquoi</a:t>
            </a:r>
            <a:r>
              <a:rPr lang="en-GB" sz="2000" dirty="0" smtClean="0"/>
              <a:t>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43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_xH7noaqTA"/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251520" y="332656"/>
            <a:ext cx="3888432" cy="2571750"/>
          </a:xfrm>
          <a:prstGeom prst="rect">
            <a:avLst/>
          </a:prstGeom>
        </p:spPr>
      </p:pic>
      <p:pic>
        <p:nvPicPr>
          <p:cNvPr id="3" name="oiKj0Z_Xnjc"/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251520" y="4005064"/>
            <a:ext cx="3888432" cy="2571750"/>
          </a:xfrm>
          <a:prstGeom prst="rect">
            <a:avLst/>
          </a:prstGeom>
        </p:spPr>
      </p:pic>
      <p:pic>
        <p:nvPicPr>
          <p:cNvPr id="4" name="CAMWdvo71ls"/>
          <p:cNvPicPr>
            <a:picLocks noRot="1" noChangeAspect="1"/>
          </p:cNvPicPr>
          <p:nvPr>
            <a:videoFile r:link="rId3"/>
          </p:nvPr>
        </p:nvPicPr>
        <p:blipFill>
          <a:blip r:embed="rId6"/>
          <a:stretch>
            <a:fillRect/>
          </a:stretch>
        </p:blipFill>
        <p:spPr>
          <a:xfrm>
            <a:off x="4572000" y="332656"/>
            <a:ext cx="4283968" cy="2571750"/>
          </a:xfrm>
          <a:prstGeom prst="rect">
            <a:avLst/>
          </a:prstGeom>
        </p:spPr>
      </p:pic>
      <p:pic>
        <p:nvPicPr>
          <p:cNvPr id="5" name="UKftOH54iNU"/>
          <p:cNvPicPr>
            <a:picLocks noRot="1" noChangeAspect="1"/>
          </p:cNvPicPr>
          <p:nvPr>
            <a:videoFile r:link="rId4"/>
          </p:nvPr>
        </p:nvPicPr>
        <p:blipFill>
          <a:blip r:embed="rId6"/>
          <a:stretch>
            <a:fillRect/>
          </a:stretch>
        </p:blipFill>
        <p:spPr>
          <a:xfrm>
            <a:off x="4539996" y="4005064"/>
            <a:ext cx="4315972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04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285</Words>
  <Application>Microsoft Office PowerPoint</Application>
  <PresentationFormat>On-screen Show (4:3)</PresentationFormat>
  <Paragraphs>23</Paragraphs>
  <Slides>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STROMAE</vt:lpstr>
      <vt:lpstr>Biographie</vt:lpstr>
      <vt:lpstr>Ses Chansons Célèbres</vt:lpstr>
      <vt:lpstr>Réponds aux questions</vt:lpstr>
      <vt:lpstr>PowerPoint Presentation</vt:lpstr>
    </vt:vector>
  </TitlesOfParts>
  <Company>Langley Park Girls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STROMAE</dc:title>
  <dc:creator>11b7707</dc:creator>
  <cp:lastModifiedBy>Sandrine Galbert</cp:lastModifiedBy>
  <cp:revision>9</cp:revision>
  <dcterms:created xsi:type="dcterms:W3CDTF">2016-12-06T09:45:18Z</dcterms:created>
  <dcterms:modified xsi:type="dcterms:W3CDTF">2020-04-14T11:08:06Z</dcterms:modified>
</cp:coreProperties>
</file>