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FF9C"/>
    <a:srgbClr val="FFED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4690"/>
  </p:normalViewPr>
  <p:slideViewPr>
    <p:cSldViewPr snapToGrid="0" snapToObjects="1">
      <p:cViewPr varScale="1">
        <p:scale>
          <a:sx n="99" d="100"/>
          <a:sy n="99" d="100"/>
        </p:scale>
        <p:origin x="13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9250-CA78-2249-B103-7B51257DD2B4}" type="datetimeFigureOut">
              <a:rPr lang="en-US" smtClean="0"/>
              <a:t>6/12/21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D808F-E581-A94C-ABDF-9F574AAA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124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9250-CA78-2249-B103-7B51257DD2B4}" type="datetimeFigureOut">
              <a:rPr lang="en-US" smtClean="0"/>
              <a:t>6/12/21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D808F-E581-A94C-ABDF-9F574AAA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712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9250-CA78-2249-B103-7B51257DD2B4}" type="datetimeFigureOut">
              <a:rPr lang="en-US" smtClean="0"/>
              <a:t>6/12/21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D808F-E581-A94C-ABDF-9F574AAA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423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9250-CA78-2249-B103-7B51257DD2B4}" type="datetimeFigureOut">
              <a:rPr lang="en-US" smtClean="0"/>
              <a:t>6/12/21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D808F-E581-A94C-ABDF-9F574AAA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646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9250-CA78-2249-B103-7B51257DD2B4}" type="datetimeFigureOut">
              <a:rPr lang="en-US" smtClean="0"/>
              <a:t>6/12/21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D808F-E581-A94C-ABDF-9F574AAA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03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9250-CA78-2249-B103-7B51257DD2B4}" type="datetimeFigureOut">
              <a:rPr lang="en-US" smtClean="0"/>
              <a:t>6/12/21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D808F-E581-A94C-ABDF-9F574AAA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01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9250-CA78-2249-B103-7B51257DD2B4}" type="datetimeFigureOut">
              <a:rPr lang="en-US" smtClean="0"/>
              <a:t>6/12/21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D808F-E581-A94C-ABDF-9F574AAA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18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9250-CA78-2249-B103-7B51257DD2B4}" type="datetimeFigureOut">
              <a:rPr lang="en-US" smtClean="0"/>
              <a:t>6/12/21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D808F-E581-A94C-ABDF-9F574AAA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935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9250-CA78-2249-B103-7B51257DD2B4}" type="datetimeFigureOut">
              <a:rPr lang="en-US" smtClean="0"/>
              <a:t>6/12/21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D808F-E581-A94C-ABDF-9F574AAA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01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9250-CA78-2249-B103-7B51257DD2B4}" type="datetimeFigureOut">
              <a:rPr lang="en-US" smtClean="0"/>
              <a:t>6/12/21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D808F-E581-A94C-ABDF-9F574AAA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714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79250-CA78-2249-B103-7B51257DD2B4}" type="datetimeFigureOut">
              <a:rPr lang="en-US" smtClean="0"/>
              <a:t>6/12/21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D808F-E581-A94C-ABDF-9F574AAA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334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79250-CA78-2249-B103-7B51257DD2B4}" type="datetimeFigureOut">
              <a:rPr lang="en-US" smtClean="0"/>
              <a:t>6/12/21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D808F-E581-A94C-ABDF-9F574AAA9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913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sounds/play/b008crh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utor2u.net/psychology/reference/conformity-to-social-roles-as-investigated-by-zimbardo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ted.com/talks/philip_zimbardo_the_psychology_of_evil?language=e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8827"/>
            <a:ext cx="7772400" cy="1470025"/>
          </a:xfrm>
        </p:spPr>
        <p:txBody>
          <a:bodyPr/>
          <a:lstStyle/>
          <a:p>
            <a:pPr algn="l"/>
            <a:r>
              <a:rPr lang="en-US" dirty="0"/>
              <a:t>A Level Psychology Transition 2021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73650"/>
            <a:ext cx="7600066" cy="4300593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GB" b="1" dirty="0">
                <a:solidFill>
                  <a:schemeClr val="tx1"/>
                </a:solidFill>
              </a:rPr>
              <a:t>Task 1</a:t>
            </a:r>
          </a:p>
          <a:p>
            <a:pPr algn="l"/>
            <a:r>
              <a:rPr lang="en-GB" b="1" dirty="0">
                <a:solidFill>
                  <a:schemeClr val="tx1"/>
                </a:solidFill>
              </a:rPr>
              <a:t>Aims:  </a:t>
            </a:r>
          </a:p>
          <a:p>
            <a:pPr marL="457200" indent="-457200" algn="l">
              <a:buFont typeface="Arial"/>
              <a:buChar char="•"/>
            </a:pPr>
            <a:r>
              <a:rPr lang="en-GB" b="1" dirty="0">
                <a:solidFill>
                  <a:schemeClr val="tx1"/>
                </a:solidFill>
              </a:rPr>
              <a:t>Become familiar with what we mean by: aims, procedure, findings and conclusions of psychological studies</a:t>
            </a:r>
          </a:p>
          <a:p>
            <a:pPr marL="457200" indent="-457200" algn="l">
              <a:buFont typeface="Arial"/>
              <a:buChar char="•"/>
            </a:pPr>
            <a:r>
              <a:rPr lang="en-GB" b="1" dirty="0">
                <a:solidFill>
                  <a:schemeClr val="tx1"/>
                </a:solidFill>
              </a:rPr>
              <a:t>Become familiar with the research of social psychologist Philip </a:t>
            </a:r>
            <a:r>
              <a:rPr lang="en-GB" b="1" dirty="0" err="1">
                <a:solidFill>
                  <a:schemeClr val="tx1"/>
                </a:solidFill>
              </a:rPr>
              <a:t>Zimbardo</a:t>
            </a:r>
            <a:r>
              <a:rPr lang="en-GB" b="1" dirty="0">
                <a:solidFill>
                  <a:schemeClr val="tx1"/>
                </a:solidFill>
              </a:rPr>
              <a:t> </a:t>
            </a:r>
          </a:p>
          <a:p>
            <a:pPr marL="457200" indent="-457200" algn="l">
              <a:buFont typeface="Arial"/>
              <a:buChar char="•"/>
            </a:pPr>
            <a:r>
              <a:rPr lang="en-GB" b="1" dirty="0">
                <a:solidFill>
                  <a:schemeClr val="tx1"/>
                </a:solidFill>
              </a:rPr>
              <a:t>Learn the useful psychology study technique of making a key study fact-file, realise how it helps you remember key facts of a study </a:t>
            </a:r>
          </a:p>
          <a:p>
            <a:pPr marL="457200" indent="-457200" algn="l">
              <a:buFont typeface="Arial"/>
              <a:buChar char="•"/>
            </a:pPr>
            <a:endParaRPr lang="en-GB" b="1" dirty="0">
              <a:solidFill>
                <a:schemeClr val="tx1"/>
              </a:solidFill>
            </a:endParaRPr>
          </a:p>
          <a:p>
            <a:pPr marL="457200" indent="-457200" algn="l">
              <a:buFont typeface="Arial"/>
              <a:buChar char="•"/>
            </a:pPr>
            <a:endParaRPr lang="en-GB" b="1" dirty="0">
              <a:solidFill>
                <a:schemeClr val="tx1"/>
              </a:solidFill>
            </a:endParaRPr>
          </a:p>
          <a:p>
            <a:pPr marL="457200" indent="-457200" algn="l">
              <a:buFont typeface="Arial"/>
              <a:buChar char="•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24751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498004" y="3594629"/>
            <a:ext cx="8229600" cy="1143000"/>
          </a:xfrm>
        </p:spPr>
        <p:txBody>
          <a:bodyPr/>
          <a:lstStyle/>
          <a:p>
            <a:r>
              <a:rPr lang="en-US" dirty="0"/>
              <a:t>Key Terms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306" y="1021189"/>
            <a:ext cx="8420069" cy="5146879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Aim: </a:t>
            </a:r>
            <a:r>
              <a:rPr lang="en-US" dirty="0"/>
              <a:t>What the researcher wants to find out </a:t>
            </a:r>
          </a:p>
          <a:p>
            <a:pPr marL="0" indent="0">
              <a:buNone/>
            </a:pPr>
            <a:r>
              <a:rPr lang="en-US" b="1" dirty="0"/>
              <a:t>Procedure: </a:t>
            </a:r>
            <a:r>
              <a:rPr lang="en-US" dirty="0"/>
              <a:t>What did the researcher did 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Findings: </a:t>
            </a:r>
            <a:r>
              <a:rPr lang="en-US" dirty="0"/>
              <a:t>What did the research find?</a:t>
            </a:r>
          </a:p>
          <a:p>
            <a:pPr marL="0" indent="0">
              <a:buNone/>
            </a:pPr>
            <a:r>
              <a:rPr lang="en-US" b="1" dirty="0"/>
              <a:t>Conclusion: </a:t>
            </a:r>
            <a:r>
              <a:rPr lang="en-US" dirty="0"/>
              <a:t>Based on the findings </a:t>
            </a:r>
            <a:r>
              <a:rPr lang="en-US"/>
              <a:t>what did </a:t>
            </a:r>
            <a:r>
              <a:rPr lang="en-US" dirty="0"/>
              <a:t>the researcher suggest about human </a:t>
            </a:r>
            <a:r>
              <a:rPr lang="en-US" dirty="0" err="1"/>
              <a:t>behaviour</a:t>
            </a:r>
            <a:r>
              <a:rPr lang="en-US" dirty="0"/>
              <a:t>/psychological functions </a:t>
            </a:r>
            <a:r>
              <a:rPr lang="en-US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89003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3351" y="0"/>
            <a:ext cx="5763295" cy="398540"/>
          </a:xfrm>
        </p:spPr>
        <p:txBody>
          <a:bodyPr>
            <a:normAutofit fontScale="90000"/>
          </a:bodyPr>
          <a:lstStyle/>
          <a:p>
            <a:r>
              <a:rPr lang="en-US" dirty="0"/>
              <a:t>Study Fact Files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114" y="199270"/>
            <a:ext cx="3327851" cy="4991952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Research study fact files are a good way to condense study descriptions into the key information </a:t>
            </a:r>
          </a:p>
          <a:p>
            <a:r>
              <a:rPr lang="en-US" dirty="0"/>
              <a:t>Try to make your points concise, using only the bare minimum words that will act as trigger for you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89150" y="796690"/>
            <a:ext cx="5129945" cy="5632311"/>
          </a:xfrm>
          <a:prstGeom prst="rect">
            <a:avLst/>
          </a:prstGeom>
          <a:solidFill>
            <a:srgbClr val="FFED7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/>
              <a:t>Aim: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Procedure: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Findings: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Conclusion: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A5F201-5EEA-314D-B994-1451C696B7C5}"/>
              </a:ext>
            </a:extLst>
          </p:cNvPr>
          <p:cNvSpPr txBox="1"/>
          <p:nvPr/>
        </p:nvSpPr>
        <p:spPr>
          <a:xfrm>
            <a:off x="347730" y="4726546"/>
            <a:ext cx="3309870" cy="1754326"/>
          </a:xfrm>
          <a:prstGeom prst="rect">
            <a:avLst/>
          </a:prstGeom>
          <a:solidFill>
            <a:srgbClr val="D9FF9C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A fact file of about this size is perfect for concise revision notes. Also, the process of reducing your notes helps consolidate your memory of the study!</a:t>
            </a:r>
          </a:p>
        </p:txBody>
      </p:sp>
    </p:spTree>
    <p:extLst>
      <p:ext uri="{BB962C8B-B14F-4D97-AF65-F5344CB8AC3E}">
        <p14:creationId xmlns:p14="http://schemas.microsoft.com/office/powerpoint/2010/main" val="13206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235"/>
          </a:xfrm>
        </p:spPr>
        <p:txBody>
          <a:bodyPr>
            <a:normAutofit fontScale="90000"/>
          </a:bodyPr>
          <a:lstStyle/>
          <a:p>
            <a:r>
              <a:rPr lang="en-US" dirty="0"/>
              <a:t>Philip </a:t>
            </a:r>
            <a:r>
              <a:rPr lang="en-US" dirty="0" err="1"/>
              <a:t>Zimbardo</a:t>
            </a:r>
            <a:r>
              <a:rPr lang="en-US" dirty="0"/>
              <a:t>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17519" r="17519"/>
          <a:stretch>
            <a:fillRect/>
          </a:stretch>
        </p:blipFill>
        <p:spPr>
          <a:xfrm>
            <a:off x="6387920" y="1018820"/>
            <a:ext cx="2298879" cy="3091082"/>
          </a:xfrm>
        </p:spPr>
      </p:pic>
      <p:sp>
        <p:nvSpPr>
          <p:cNvPr id="5" name="TextBox 4"/>
          <p:cNvSpPr txBox="1"/>
          <p:nvPr/>
        </p:nvSpPr>
        <p:spPr>
          <a:xfrm>
            <a:off x="135886" y="1018820"/>
            <a:ext cx="625203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/>
              <a:t>Well-renowned social psychologist 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/>
              <a:t>Conducted the Stanford Prison Experiment (SPE)</a:t>
            </a:r>
          </a:p>
          <a:p>
            <a:endParaRPr lang="en-US" sz="2000" dirty="0"/>
          </a:p>
          <a:p>
            <a:r>
              <a:rPr lang="en-US" sz="2000" dirty="0"/>
              <a:t>Task: </a:t>
            </a:r>
          </a:p>
          <a:p>
            <a:pPr marL="342900" indent="-342900">
              <a:buAutoNum type="arabicPeriod"/>
            </a:pPr>
            <a:r>
              <a:rPr lang="en-US" sz="2000" dirty="0"/>
              <a:t>Write the following words, well spaced out, on an A4 sheet of paper: Aim, Procedure, Findings and Conclusion</a:t>
            </a:r>
          </a:p>
          <a:p>
            <a:pPr marL="342900" indent="-342900">
              <a:buAutoNum type="arabicPeriod"/>
            </a:pPr>
            <a:r>
              <a:rPr lang="en-US" sz="2000" dirty="0"/>
              <a:t>Listen to this podcast and take notes on the aim, procedure, findings and conclusion A4 sheet of paper: </a:t>
            </a:r>
            <a:r>
              <a:rPr lang="en-US" sz="2000" dirty="0">
                <a:hlinkClick r:id="rId3"/>
              </a:rPr>
              <a:t>https://www.bbc.co.uk/sounds/play/b008crhv</a:t>
            </a:r>
            <a:r>
              <a:rPr lang="en-US" sz="2000" dirty="0"/>
              <a:t> </a:t>
            </a:r>
          </a:p>
          <a:p>
            <a:endParaRPr lang="en-US" sz="2000" dirty="0"/>
          </a:p>
          <a:p>
            <a:r>
              <a:rPr lang="en-US" sz="2000" dirty="0"/>
              <a:t>3. Check the following source to see if you missed any details:</a:t>
            </a:r>
          </a:p>
          <a:p>
            <a:endParaRPr lang="en-US" sz="2000" dirty="0"/>
          </a:p>
          <a:p>
            <a:r>
              <a:rPr lang="en-US" sz="2000" dirty="0"/>
              <a:t>4. Redraft your notes to make a concise fact file (see previous slide)</a:t>
            </a:r>
          </a:p>
          <a:p>
            <a:r>
              <a:rPr lang="en-US" sz="2000" dirty="0"/>
              <a:t>5. Take the quiz (Firefly Quiz, in the same folder as this PowerPoint)</a:t>
            </a:r>
          </a:p>
        </p:txBody>
      </p:sp>
      <p:sp>
        <p:nvSpPr>
          <p:cNvPr id="6" name="Rectangle 5"/>
          <p:cNvSpPr/>
          <p:nvPr/>
        </p:nvSpPr>
        <p:spPr>
          <a:xfrm>
            <a:off x="1012006" y="4678457"/>
            <a:ext cx="6707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https://www.tutor2u.net/psychology/reference/conformity-to-social-roles-as-investigated-by-zimbardo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47862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5304"/>
            <a:ext cx="8229600" cy="546997"/>
          </a:xfrm>
        </p:spPr>
        <p:txBody>
          <a:bodyPr/>
          <a:lstStyle/>
          <a:p>
            <a:r>
              <a:rPr lang="en-US" dirty="0"/>
              <a:t>Extension Activity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4039" y="4201653"/>
            <a:ext cx="8432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hlinkClick r:id="rId2"/>
            </a:endParaRPr>
          </a:p>
          <a:p>
            <a:r>
              <a:rPr lang="en-US" dirty="0">
                <a:hlinkClick r:id="rId2"/>
              </a:rPr>
              <a:t>https://www.ted.com/talks/philip_zimbardo_the_psychology_of_evil?language=en</a:t>
            </a:r>
            <a:r>
              <a:rPr lang="en-US" dirty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885658"/>
            <a:ext cx="6211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Watch the following Zimbardo lecture. 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4039" y="5011341"/>
            <a:ext cx="758175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Do you think people do bad things because of their genes or because of their environment?  Once you’ve watched this video, share your thoughts on the </a:t>
            </a:r>
            <a:r>
              <a:rPr lang="en-US" sz="2400" dirty="0">
                <a:highlight>
                  <a:srgbClr val="FFFF00"/>
                </a:highlight>
              </a:rPr>
              <a:t>psychology transition forum!  </a:t>
            </a:r>
          </a:p>
          <a:p>
            <a:endParaRPr lang="en-US" dirty="0"/>
          </a:p>
        </p:txBody>
      </p:sp>
      <p:pic>
        <p:nvPicPr>
          <p:cNvPr id="1026" name="Picture 2" descr="TED Weekends: Understanding evil | TED Blog">
            <a:extLst>
              <a:ext uri="{FF2B5EF4-FFF2-40B4-BE49-F238E27FC236}">
                <a16:creationId xmlns:a16="http://schemas.microsoft.com/office/drawing/2014/main" id="{4ED02B5A-A4FA-DB4F-AE57-1E0907B750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033" y="1325217"/>
            <a:ext cx="7442200" cy="3127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6189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382</Words>
  <Application>Microsoft Macintosh PowerPoint</Application>
  <PresentationFormat>On-screen Show (4:3)</PresentationFormat>
  <Paragraphs>55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A Level Psychology Transition 2021</vt:lpstr>
      <vt:lpstr>Key Terms </vt:lpstr>
      <vt:lpstr>Study Fact Files </vt:lpstr>
      <vt:lpstr>Philip Zimbardo </vt:lpstr>
      <vt:lpstr>Extension Activity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Level Psychology Transition 2020</dc:title>
  <dc:creator>Office 2004 Test Drive User</dc:creator>
  <cp:lastModifiedBy>Nick Humphrey</cp:lastModifiedBy>
  <cp:revision>13</cp:revision>
  <dcterms:created xsi:type="dcterms:W3CDTF">2020-04-03T15:40:46Z</dcterms:created>
  <dcterms:modified xsi:type="dcterms:W3CDTF">2021-06-12T10:43:50Z</dcterms:modified>
</cp:coreProperties>
</file>