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03042-CB63-427C-97B4-92FEE82D1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005B7-FB71-48F3-8A36-9279729AC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63451-1820-4EAF-860E-1DC9AD438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8DAFD-509D-4C69-82F8-0126F7F0A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254B-E4F6-48A8-BD31-CC290FE34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94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9A3FB-5418-4DD7-84D8-B14ABEE37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BFD1A8-6F06-492B-9DE2-FD84FEA63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4E8D6-4FD6-4B73-804A-3F039A1C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2D1DA-8E0A-4561-AE7B-EBECAA5DB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97F32-0909-496A-B944-6BD29AA3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613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8DF5C-E5A0-4B2D-8D3E-DA221D510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B8E58B-BF9E-474C-9032-95C825140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4B83B-4FDA-4D80-ACAF-E17459A81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8D4B5-A1A5-490C-B222-1E5CC4A25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66700-E37E-4906-8391-5A40D67A8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7E0B7-57B3-485B-82E3-BDFB38EEB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E9908-C089-4FCE-95E9-43214ACB4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D8544-1FF0-4361-8C33-0FA2D22DF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940A7-E443-4FB6-A596-9FF0E358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0D304-7EBC-42C0-8FF9-A1D6BD062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44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2E7CE-5375-46E1-8EED-0B876E3F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95E47-257C-458B-BD33-B8A3CCC84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85F83-AEA2-4604-AD85-F5AC588DA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66C07-763D-4787-8509-4B1EC1775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E9EF9-8558-4BF8-AEF5-CBE4A3DFE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17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5865-0766-465A-BE95-C9FF81461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FA1A2-AC48-42A4-A746-BCA5797313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1E3CC-F4C7-48EB-BBCA-C0AE6BB66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ED817C-4AFD-4CBA-9131-54DC650F5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1B295-A60F-4341-91CB-3EF10E128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6CA5D-1423-47B9-9EAA-74B3FE140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59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D5ECB-7C26-4553-87B2-B7A425B9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C65FD-728C-4318-A089-4B6C84452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2F1A1-3CF5-4789-BDCF-4C96F9B4E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9B8C76-D137-4F90-9807-8E7DB2BB14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A41BFD-F02F-4FF3-A83B-C7AA58B05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ED78AF-3B5A-49A5-85C2-3FB0E9065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F4B9F6-2790-4993-8971-4795F0CA6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D1E06A-1DDA-40D9-A298-8A11F7DB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184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C63A1-673D-4CB5-9E36-655A73B8D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21006-7092-4C45-90F6-2E2F387F3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B76A5-5CCF-4A47-B79E-D835F962D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E1893E-166C-4F92-9C24-1854469C4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683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1549EC-B908-4CC7-8D6D-43F26F89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312FE8-0FF0-49A0-B524-0D43F46AE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CC777-77BD-4EA5-A24B-8C500DF68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99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162C1-1E8C-4FA7-92BD-E6198FFBB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52495-3FC9-46B9-9669-48928C704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1AD34-12F8-407B-AECD-3476983D5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09C58-A99E-47DF-A0A6-58B18A7AD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B3486-5843-480E-B1BA-7E4886FFE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9D738-CA64-420D-A220-3FECC7185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53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5B1E4-FD07-403C-BBD3-7F3EE5699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712292-67F0-4F4C-836A-E1DA529022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141A0-C129-4231-8F69-18358200C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826CA-BF07-40EF-A32E-8FC43E268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78C2AB-3F64-4FEF-AF09-DAA5D375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E05BF-A728-4684-88F5-A570202DC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91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968599-3C1F-4FCB-988E-5BD1A948D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4568D-8DF5-4EF9-9B6E-B86D878AA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B2008-452C-422E-8066-6D3EB85E69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50843-9BDB-4B58-BA61-AA3F53386909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6F323-FFA7-4876-A7F7-CDD5D6168A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6BDCA-B803-4634-9FB0-2A077E44B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EC462-D153-4D6A-B08A-3D662A96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18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search?q=benefits+experiment+youtube&amp;docid=608055742980645000&amp;mid=9C1753B978FEAE6A91889C1753B978FEAE6A9188&amp;view=detail&amp;FORM=VIR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CFCBE98-ED75-4BDB-9091-E8FBF1A170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696" t="28975" r="19021" b="11092"/>
          <a:stretch/>
        </p:blipFill>
        <p:spPr>
          <a:xfrm>
            <a:off x="914400" y="0"/>
            <a:ext cx="9886122" cy="637151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3392244-1317-4698-B42A-8A26E04735DF}"/>
              </a:ext>
            </a:extLst>
          </p:cNvPr>
          <p:cNvSpPr/>
          <p:nvPr/>
        </p:nvSpPr>
        <p:spPr>
          <a:xfrm>
            <a:off x="2716696" y="579004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>
                <a:hlinkClick r:id="rId3"/>
              </a:rPr>
              <a:t>https://www.bing.com/videos/search?q=benefits+experiment+youtube&amp;docid=608055742980645000&amp;mid=9C1753B978FEAE6A91889C1753B978FEAE6A9188&amp;view=detail&amp;FORM</a:t>
            </a:r>
            <a:r>
              <a:rPr lang="en-GB">
                <a:hlinkClick r:id="rId3"/>
              </a:rPr>
              <a:t>=VIRE</a:t>
            </a:r>
            <a:endParaRPr lang="en-GB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3837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Clark</dc:creator>
  <cp:lastModifiedBy>James Clark</cp:lastModifiedBy>
  <cp:revision>1</cp:revision>
  <dcterms:created xsi:type="dcterms:W3CDTF">2021-03-22T11:32:56Z</dcterms:created>
  <dcterms:modified xsi:type="dcterms:W3CDTF">2021-03-22T11:33:25Z</dcterms:modified>
</cp:coreProperties>
</file>