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064E-E3CB-4BED-8619-6485D0F1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001ED-43DA-48B6-9AC9-D3E7AF3A1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6BBA-6CA4-469A-B08C-937E7A3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167AC-0A92-470E-9CC7-160F7FA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BAFF2-175A-4408-9EE5-5ABFD5E5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7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241D-6B42-4BCC-81AD-83A4664C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4A061-CAD4-490F-B256-F560012DC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AFDB-C22F-49C8-984C-B226771E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FD34-AF44-440C-BF40-20B813C3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E7D15-A269-4A8F-B9B5-CA90BBAD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9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E3C53-8EB0-421C-A02A-B99E4FB82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952B4-FD0D-4533-8521-162109DE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C983-D807-4286-8442-2556B251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8F0D-2956-461F-8D98-F9C001E7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56B1-FAB8-4EE4-A447-6427A840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6B2F-EC5F-437D-8A47-C4B65E3C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49F7-8B01-4999-9CBE-8CF61121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48DD-AEA1-48BE-A2BD-B4D809B9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30132-CDED-43FA-B1BD-033D6B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1499-4D85-4FBF-B675-392B18F8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843B-BB45-44D9-A8EB-C913549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87520-8960-4E89-9A3D-01CCAD0B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1933E-7041-4AD0-B2F9-AA5269D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7E370-A946-4B28-9403-5685E1E8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87EBB-FA61-4CDF-9D82-A588B423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7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435E-D0CF-4C86-82A2-B1E1C34F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0FC4-A888-4059-BE33-1E77F7FB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46AA1-3ACC-466F-AC2A-E67AEE66E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935B-F89D-4EBB-8FC9-2273D1C6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6BFFD-CAB6-45A5-ADF9-7675E0F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D3DDB-4DD9-42B6-9C02-766469C9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4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D33D-DC18-475F-8E96-EC46386D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F2FE-F89A-47BA-8297-2CBD8B2A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D031E-CFFF-4309-82BA-F865BFF6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9DF17-0809-4672-9146-0D5F05A3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EF546-18E6-40E7-8810-519ED6EEF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2F683-EEAE-4927-AA78-6F71D94D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B1AC2-3E81-4829-A6F7-A8E79597E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DA3F7-E7C8-488F-838A-0E792FD7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3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98A1-75A2-4C3F-A895-F4942096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755BD-AF42-4997-9E88-5EC8EC95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11A9F-24E4-4A59-B5C9-1A13AAC6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510CB-9FFE-47B5-BC4F-247429C0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2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E32AF-0A97-4C5F-B261-E224999F4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879FA-E55E-4592-A345-3A10FB3F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BD601-CDD0-4816-8AC0-34D2D625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56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4FE5-5B91-4D69-863D-4FF6E1DD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0304C-79FA-4F52-A002-B593C74F6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46D0D-2F4C-4700-BF9A-9AE2738D9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1D974-3BD0-4F06-83FB-03097F40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AA150-1E94-4C0D-BE0F-BEDC4159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38E2F-4D02-45F1-9C33-A99B4CD8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81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E2E7-279A-4874-BAE4-97ACF27D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6F43-5EFE-47FC-A682-7FCEC628D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0166F-E5A3-4BE1-8B33-F99C60339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EB310-0623-431E-B115-E47CB847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34679-802D-4A42-A13D-84F051F8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EE1A0-DD3F-4B6E-BB55-1097A2A3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3B558-FC48-446B-A128-2574A013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754D-7A16-4641-872A-9F11D012A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7EFCD-F6E8-48DA-B824-607157CAC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F2E8-32D3-40BA-BEF6-C33008EB09B3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BA7C-B799-4BBE-86E6-6FBEE58D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DD547-A7A1-4F0E-80B4-2A806A0B7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0D11-79CC-44D7-A2D6-3FA0782D1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EE7F-84A9-4D1B-B544-5489C1992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2BB4D-FC8E-4717-9A99-8BB06D402E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8BEB8-84C5-4C8A-873C-836131F9B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35" r="19102" b="20389"/>
          <a:stretch/>
        </p:blipFill>
        <p:spPr>
          <a:xfrm>
            <a:off x="489751" y="668044"/>
            <a:ext cx="11212498" cy="5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0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06C1-521C-406F-87A7-3FBA37B3A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4474" y="1798638"/>
            <a:ext cx="6162675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Preserve cell formatting &amp; autofit column width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1A865-A9DB-4FFA-984F-225C85B11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188" b="26667"/>
          <a:stretch/>
        </p:blipFill>
        <p:spPr>
          <a:xfrm>
            <a:off x="523874" y="741361"/>
            <a:ext cx="4448175" cy="5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6F6C-C445-4A6F-A176-42DE4EA2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KS2 Mean Vs Summer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D7F72-B19A-4DF1-BBC5-AE8898827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EA4E4-D921-4E4B-86F3-DC97F4B19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53" r="41529" b="27767"/>
          <a:stretch/>
        </p:blipFill>
        <p:spPr>
          <a:xfrm>
            <a:off x="838200" y="1329875"/>
            <a:ext cx="10288480" cy="53428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651748-DECA-4DE5-A69B-EC27F05614A7}"/>
              </a:ext>
            </a:extLst>
          </p:cNvPr>
          <p:cNvSpPr/>
          <p:nvPr/>
        </p:nvSpPr>
        <p:spPr>
          <a:xfrm>
            <a:off x="2485748" y="2734322"/>
            <a:ext cx="1207363" cy="319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AE8FC1-FD0C-4E11-B019-B51476130663}"/>
              </a:ext>
            </a:extLst>
          </p:cNvPr>
          <p:cNvSpPr/>
          <p:nvPr/>
        </p:nvSpPr>
        <p:spPr>
          <a:xfrm>
            <a:off x="2512381" y="3643019"/>
            <a:ext cx="1207363" cy="319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EB1ECC-D2D0-465B-90F8-B17208A91645}"/>
              </a:ext>
            </a:extLst>
          </p:cNvPr>
          <p:cNvSpPr/>
          <p:nvPr/>
        </p:nvSpPr>
        <p:spPr>
          <a:xfrm>
            <a:off x="2512380" y="4295844"/>
            <a:ext cx="1207363" cy="319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0BD94D-97D3-46EB-A08D-886BE38FA81C}"/>
              </a:ext>
            </a:extLst>
          </p:cNvPr>
          <p:cNvSpPr/>
          <p:nvPr/>
        </p:nvSpPr>
        <p:spPr>
          <a:xfrm>
            <a:off x="2512380" y="4740798"/>
            <a:ext cx="1207363" cy="3195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CD86-C05C-49A5-99A2-869238F5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Tracking HWK completion Vs MEG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9AC0-F940-4B3B-9AE5-5A1E0870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454" y="1825625"/>
            <a:ext cx="4855346" cy="4351338"/>
          </a:xfrm>
        </p:spPr>
        <p:txBody>
          <a:bodyPr/>
          <a:lstStyle/>
          <a:p>
            <a:r>
              <a:rPr lang="en-GB" dirty="0"/>
              <a:t>See 4s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ABF19A-F905-421E-8E8B-BDC25654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2" r="74223" b="9931"/>
          <a:stretch/>
        </p:blipFill>
        <p:spPr>
          <a:xfrm>
            <a:off x="838200" y="1333608"/>
            <a:ext cx="3737499" cy="53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0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1FEA-8C87-497C-AC1C-CB5FDCB5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u="sng" dirty="0"/>
              <a:t>PP performance/remote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1591-D52B-47F7-B41F-6021E3EF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B9796-06FB-4E8B-A7F9-8AC517874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76" b="36551"/>
          <a:stretch/>
        </p:blipFill>
        <p:spPr>
          <a:xfrm>
            <a:off x="765137" y="1095375"/>
            <a:ext cx="1058866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C5B0-E506-4DA0-918E-97B355AF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by MEG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1AAEF-0B3A-460F-8508-6FC80FFD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 6s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B21A8-5408-4C8F-904C-70257ABF3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56" b="21295"/>
          <a:stretch/>
        </p:blipFill>
        <p:spPr>
          <a:xfrm>
            <a:off x="6800295" y="62144"/>
            <a:ext cx="5391705" cy="66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5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A35F-3D0A-460C-9C50-0B0E432B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Ethnicity vs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E5D7-F47D-401E-A999-611B4DDE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9D82F-AFA9-46D4-A91C-D35983F22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11" b="15341"/>
          <a:stretch/>
        </p:blipFill>
        <p:spPr>
          <a:xfrm>
            <a:off x="0" y="1825624"/>
            <a:ext cx="1219200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CCEA-BD26-4F42-A48D-0B924E54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Test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25B6B-209E-4B86-965A-DB0B2B33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spreadsheet</a:t>
            </a:r>
          </a:p>
        </p:txBody>
      </p:sp>
    </p:spTree>
    <p:extLst>
      <p:ext uri="{BB962C8B-B14F-4D97-AF65-F5344CB8AC3E}">
        <p14:creationId xmlns:p14="http://schemas.microsoft.com/office/powerpoint/2010/main" val="263602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8A2D-0A1B-48D1-97C2-CC7DC7FC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‘tricks’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369B-FD89-4E4C-823D-E4D20E8E9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Collapse/expand entire field (e.g. by target grade)</a:t>
            </a:r>
          </a:p>
          <a:p>
            <a:r>
              <a:rPr lang="en-GB" dirty="0"/>
              <a:t>Double click to get data in a report (</a:t>
            </a:r>
            <a:r>
              <a:rPr lang="en-GB" dirty="0" err="1"/>
              <a:t>hwk</a:t>
            </a:r>
            <a:r>
              <a:rPr lang="en-GB" dirty="0"/>
              <a:t>, sub-totals)</a:t>
            </a:r>
          </a:p>
          <a:p>
            <a:r>
              <a:rPr lang="en-GB" dirty="0"/>
              <a:t>Adding filters – e.g. on homework</a:t>
            </a:r>
          </a:p>
          <a:p>
            <a:r>
              <a:rPr lang="en-GB" dirty="0"/>
              <a:t>Swapping data </a:t>
            </a:r>
            <a:r>
              <a:rPr lang="en-GB"/>
              <a:t>doesn’t affect it </a:t>
            </a:r>
            <a:r>
              <a:rPr lang="en-GB" dirty="0"/>
              <a:t>(swap PP for EAL) so you can mess about in a pivot table and your original data stays ‘safe’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501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Preserve cell formatting &amp; autofit column width</vt:lpstr>
      <vt:lpstr>KS2 Mean Vs Summer exam</vt:lpstr>
      <vt:lpstr>Tracking HWK completion Vs MEG</vt:lpstr>
      <vt:lpstr>PP performance/remote tasks</vt:lpstr>
      <vt:lpstr>Performance by MEG</vt:lpstr>
      <vt:lpstr>Ethnicity vs performance</vt:lpstr>
      <vt:lpstr>Test run</vt:lpstr>
      <vt:lpstr>Other ‘tricks’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Maisey</dc:creator>
  <cp:lastModifiedBy>Dave Maisey</cp:lastModifiedBy>
  <cp:revision>6</cp:revision>
  <dcterms:created xsi:type="dcterms:W3CDTF">2020-06-29T10:15:02Z</dcterms:created>
  <dcterms:modified xsi:type="dcterms:W3CDTF">2020-06-29T11:04:53Z</dcterms:modified>
</cp:coreProperties>
</file>