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6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56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79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9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2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77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06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68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52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7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244-B9AC-49F9-BA31-4E16D32221F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3DFA2-277F-4A2B-9E4F-FF850E6E99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67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09" y="1312432"/>
            <a:ext cx="11803784" cy="44859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6708" y="344245"/>
            <a:ext cx="3690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Higher June 2017 Q 14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08264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4884868" cy="52776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Higher June 2017 Q2</a:t>
            </a:r>
            <a:endParaRPr lang="en-GB" b="1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48" y="1357200"/>
            <a:ext cx="9789458" cy="5091997"/>
          </a:xfrm>
        </p:spPr>
      </p:pic>
    </p:spTree>
    <p:extLst>
      <p:ext uri="{BB962C8B-B14F-4D97-AF65-F5344CB8AC3E}">
        <p14:creationId xmlns:p14="http://schemas.microsoft.com/office/powerpoint/2010/main" val="126367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Higher June 2017 Q2</vt:lpstr>
    </vt:vector>
  </TitlesOfParts>
  <Company>Langley Park School For Girls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LJH</dc:creator>
  <cp:lastModifiedBy>LJH</cp:lastModifiedBy>
  <cp:revision>1</cp:revision>
  <dcterms:created xsi:type="dcterms:W3CDTF">2018-05-09T11:14:11Z</dcterms:created>
  <dcterms:modified xsi:type="dcterms:W3CDTF">2018-05-09T11:44:34Z</dcterms:modified>
</cp:coreProperties>
</file>