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0" r:id="rId3"/>
    <p:sldId id="261" r:id="rId4"/>
    <p:sldId id="263" r:id="rId5"/>
    <p:sldId id="262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09CFD-6881-4D62-A633-63A5F162E5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EA3747-5D84-47FA-B1E6-2917EDB25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5E914-A91E-44BA-A4B8-0C4EF5379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AF3A2-4A36-4D38-B38E-33600B576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BFF09-43FB-438E-BB90-FB897E185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04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4B930-8304-4A01-98B0-FA406B44E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53165-0B9A-48A9-B2D6-10F450670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BEB89-447B-4E36-9342-06A2E7AAD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8DCD2-8615-479B-8E77-CA8F118D2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2E1C1-E8A9-4718-B295-4CCB418A7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44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CD8D3C-60C7-4346-8718-DA0FBFE1C3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70D15F-F3EB-454D-A4EE-7AFE1FBF8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49A48-C216-4353-8514-4E0C90971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CFD78-E013-4CCF-9442-39F418578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BE617-475B-4C5D-B6A3-432029E3C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92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A962C-A181-4E54-BA3D-9C3DF48C6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5787E-5BAB-43B4-9C5F-8C77DB52B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4DC9C-13B4-4E8E-B8EA-7B28E8DAB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6CA77-E4B3-42A8-8A3A-F5A628AA6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693CC-BD08-4D7E-A6A5-A348BE20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03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87424-7147-499F-8730-8B4C230B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F4B5AB-E674-41A0-B16A-1AF3C544A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43CE3-A0A8-4A33-8132-9441115A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5BA05-3F2D-4180-946E-17B07F0D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A0AD0-EC02-4FFF-B8E5-9C53A175B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41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8EF8D-8214-407C-8B8C-FE665036F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3CD25-FB1E-4E7F-915F-411316968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034D2E-D8A1-442C-ACAF-04F4F87B8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C2C7D-7562-47BB-8E0D-FD8D8CB1E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63F13-7452-40E2-B2B1-98AE55D3D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D0748-1566-4D6C-876D-09D98CE7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95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779B3-1143-4561-8399-D6F5FD30E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7BBFD-616A-4794-9EAF-E588DDCAE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ED9D37-7975-40A2-BFE1-4B57E81A0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07B49-E667-42A8-8803-9F0B6DF965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9D2F8C-3CC4-4317-BB4F-3B7303400F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91B957-7964-4491-8399-0CBB72742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759AC-90C0-4CD6-987F-DB5C94313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919829-56B2-46FE-A265-261019563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94102-A3C3-42A1-92B2-BA6FBFD98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6B9CC8-9C85-46E3-A6AA-704EA1EF4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AC1D97-EB4B-4712-8D83-4673AF932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CC9010-17F5-4CE9-BD07-70AD62406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50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C418BD-F541-4DED-AF42-B725A278C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9E47BD-33F3-4BD7-AEDC-4F87883CC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0858EC-4CD4-4A13-9967-77952C6D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94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DEC11-1E7C-4E9D-88D4-9F925D041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EE95A-03D2-48BA-91F7-DAE1D9EE7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96D4BE-9EC1-447C-B69D-793DD5EB2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777849-D02A-458F-8B6C-67273806D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32C03-32F0-418A-A549-290BD4916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C5ADB-134A-433F-924C-38CBF4A45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07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0649D-60E2-479F-964C-7F39A9D20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CC2C2C-1291-437F-B360-4AA6AE642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2D10F2-E737-4299-8DCD-8B150B595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497105-FFCA-4CF4-88E7-A8065A8E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97E02E-26B4-458E-BE08-2D1BFF89F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B064F9-8F8C-45A7-8884-0C5F697A9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00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510B00-0CAF-4714-A718-3224E6A27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597CF-B978-4852-BC64-9BF374B8D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66945-2132-4CEE-B721-1D8F19222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C40F6-2600-469D-B630-A2B91A436183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DBAB2-2F17-4A41-A128-605C14D3A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44027-35AF-447D-8321-B4D3DA55AB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C6FB1-93F4-442B-AEBA-BA2F00B810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53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nguin.co.uk/articles/2018/margaret-atwood-interview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58317-D46E-4E07-9FF6-E70B225BB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3F45092-94A1-488B-9AA8-6D91BDC58A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09" y="261868"/>
            <a:ext cx="3263503" cy="43513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039377C-E50C-441A-B92F-12EAA8ABA6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839" y="212952"/>
            <a:ext cx="2875515" cy="44002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784FF5-3725-4349-B430-7BE56CE3C5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588" y="738947"/>
            <a:ext cx="3164865" cy="56255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B4CD2E1-80D3-4D37-8152-97D4B3E9AA87}"/>
              </a:ext>
            </a:extLst>
          </p:cNvPr>
          <p:cNvSpPr txBox="1"/>
          <p:nvPr/>
        </p:nvSpPr>
        <p:spPr>
          <a:xfrm>
            <a:off x="263309" y="4549676"/>
            <a:ext cx="78743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Choose your favourite book cover and write a brief exploration of what you think it might suggest about the ideas explored in the text</a:t>
            </a:r>
          </a:p>
          <a:p>
            <a:endParaRPr lang="en-GB" sz="2400" dirty="0"/>
          </a:p>
          <a:p>
            <a:r>
              <a:rPr lang="en-GB" sz="2400" b="1" dirty="0"/>
              <a:t>Hint: </a:t>
            </a:r>
            <a:r>
              <a:rPr lang="en-GB" sz="2400" dirty="0"/>
              <a:t>Could you consider the portrayal of identity in the </a:t>
            </a:r>
            <a:r>
              <a:rPr lang="en-GB" sz="2400" u="sng" dirty="0"/>
              <a:t>Vintage Atwood </a:t>
            </a:r>
            <a:r>
              <a:rPr lang="en-GB" sz="2400" dirty="0"/>
              <a:t>cover?</a:t>
            </a:r>
          </a:p>
        </p:txBody>
      </p:sp>
    </p:spTree>
    <p:extLst>
      <p:ext uri="{BB962C8B-B14F-4D97-AF65-F5344CB8AC3E}">
        <p14:creationId xmlns:p14="http://schemas.microsoft.com/office/powerpoint/2010/main" val="3478933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699A4-8475-4167-AB7B-10F66FD2C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 Chapter 1 of ‘The Handmaid’s Tale’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A70168-313E-4F18-A6F7-A53608AD4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049" y="1502535"/>
            <a:ext cx="8511902" cy="492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819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B8A3A73-94A7-4114-AB76-D39955D2F1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2396" y="318155"/>
            <a:ext cx="8227207" cy="45587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882F348-DB46-45A8-907D-FD2F7F4AED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2396" y="4876907"/>
            <a:ext cx="8213330" cy="147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314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6ECE7-DA54-4697-B816-D8EEB9B59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15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What is the effect of this chapter as the opening to the novel? Make a list of questions it raises for the reader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40C0C-D1DD-4A16-897F-F92ECB644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Example: </a:t>
            </a:r>
          </a:p>
          <a:p>
            <a:r>
              <a:rPr lang="en-GB" dirty="0"/>
              <a:t>Why are they using a gym as temporary accommodation? Is there a war?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Please refer to the grid the analysis/evaluation column of the grid to challenge yourself with higher order </a:t>
            </a:r>
            <a:r>
              <a:rPr lang="en-GB"/>
              <a:t>thinking questions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2246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D26BE-3C5C-4CF6-BEB8-C996A2A6E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do you find interesting about this extract?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734C4-F0CA-4D59-8EF7-ADB12E2E2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Points to consider:</a:t>
            </a:r>
          </a:p>
          <a:p>
            <a:r>
              <a:rPr lang="en-GB" dirty="0"/>
              <a:t>The characters’ names </a:t>
            </a:r>
          </a:p>
          <a:p>
            <a:r>
              <a:rPr lang="en-GB" dirty="0"/>
              <a:t>The conditions they are in </a:t>
            </a:r>
          </a:p>
          <a:p>
            <a:r>
              <a:rPr lang="en-GB" dirty="0"/>
              <a:t>The setting </a:t>
            </a:r>
          </a:p>
          <a:p>
            <a:r>
              <a:rPr lang="en-GB" dirty="0"/>
              <a:t>The shifts in tense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9769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B17B1-4A33-45D8-A4F2-8852518E6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Read the article below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F3594-E0A9-4B1D-B296-A23610A8B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https://www.penguin.co.uk/articles/2018/margaret-atwood-interview/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Based on the opening and Atwood’s interview – How can fiction be used as a medium to convey/explore ideas?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ighlight>
                  <a:srgbClr val="FFFF00"/>
                </a:highlight>
              </a:rPr>
              <a:t>Write a response to this question using evidence from the opening and the interview. </a:t>
            </a:r>
          </a:p>
        </p:txBody>
      </p:sp>
    </p:spTree>
    <p:extLst>
      <p:ext uri="{BB962C8B-B14F-4D97-AF65-F5344CB8AC3E}">
        <p14:creationId xmlns:p14="http://schemas.microsoft.com/office/powerpoint/2010/main" val="2776374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195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Read Chapter 1 of ‘The Handmaid’s Tale’</vt:lpstr>
      <vt:lpstr>PowerPoint Presentation</vt:lpstr>
      <vt:lpstr>What is the effect of this chapter as the opening to the novel? Make a list of questions it raises for the reader</vt:lpstr>
      <vt:lpstr>What do you find interesting about this extract? </vt:lpstr>
      <vt:lpstr>Read the article below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LPGS English Department</dc:title>
  <dc:creator>Michelle Monks</dc:creator>
  <cp:lastModifiedBy>Michelle Monks</cp:lastModifiedBy>
  <cp:revision>10</cp:revision>
  <dcterms:created xsi:type="dcterms:W3CDTF">2020-04-18T12:44:19Z</dcterms:created>
  <dcterms:modified xsi:type="dcterms:W3CDTF">2020-04-18T17:50:10Z</dcterms:modified>
</cp:coreProperties>
</file>