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79" r:id="rId3"/>
    <p:sldId id="260" r:id="rId4"/>
    <p:sldId id="280" r:id="rId5"/>
    <p:sldId id="264" r:id="rId6"/>
    <p:sldId id="265" r:id="rId7"/>
    <p:sldId id="281"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1" d="100"/>
          <a:sy n="101" d="100"/>
        </p:scale>
        <p:origin x="72" y="7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FB7D70-5AEA-444F-9CD4-CE24424CE953}"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BEFA96C0-E560-4799-918F-98A3FC6710F3}">
      <dgm:prSet phldrT="[Text]"/>
      <dgm:spPr/>
      <dgm:t>
        <a:bodyPr/>
        <a:lstStyle/>
        <a:p>
          <a:r>
            <a:rPr lang="en-US" dirty="0"/>
            <a:t>Speech</a:t>
          </a:r>
        </a:p>
      </dgm:t>
    </dgm:pt>
    <dgm:pt modelId="{2E45830B-39BA-4ECA-B7AD-B826B4C89ED3}" type="parTrans" cxnId="{AE7F11CD-D936-42AA-8944-BE1974B12EE3}">
      <dgm:prSet/>
      <dgm:spPr/>
      <dgm:t>
        <a:bodyPr/>
        <a:lstStyle/>
        <a:p>
          <a:endParaRPr lang="en-US"/>
        </a:p>
      </dgm:t>
    </dgm:pt>
    <dgm:pt modelId="{17C2CD61-74A7-42FB-A976-4A0AAF6103F8}" type="sibTrans" cxnId="{AE7F11CD-D936-42AA-8944-BE1974B12EE3}">
      <dgm:prSet/>
      <dgm:spPr/>
      <dgm:t>
        <a:bodyPr/>
        <a:lstStyle/>
        <a:p>
          <a:endParaRPr lang="en-US"/>
        </a:p>
      </dgm:t>
    </dgm:pt>
    <dgm:pt modelId="{AD02DAC4-F1A6-4580-940A-245AF9D554E1}">
      <dgm:prSet phldrT="[Text]"/>
      <dgm:spPr/>
      <dgm:t>
        <a:bodyPr/>
        <a:lstStyle/>
        <a:p>
          <a:r>
            <a:rPr lang="en-US" dirty="0"/>
            <a:t>Political</a:t>
          </a:r>
        </a:p>
      </dgm:t>
    </dgm:pt>
    <dgm:pt modelId="{90A3172B-889B-4914-90AA-742C170003CB}" type="parTrans" cxnId="{189C0FA8-0A16-42B3-AD8B-E27C65D3B47A}">
      <dgm:prSet/>
      <dgm:spPr/>
      <dgm:t>
        <a:bodyPr/>
        <a:lstStyle/>
        <a:p>
          <a:endParaRPr lang="en-US"/>
        </a:p>
      </dgm:t>
    </dgm:pt>
    <dgm:pt modelId="{7F310D8B-3631-4640-8A1E-957564CD24D8}" type="sibTrans" cxnId="{189C0FA8-0A16-42B3-AD8B-E27C65D3B47A}">
      <dgm:prSet/>
      <dgm:spPr/>
      <dgm:t>
        <a:bodyPr/>
        <a:lstStyle/>
        <a:p>
          <a:endParaRPr lang="en-US"/>
        </a:p>
      </dgm:t>
    </dgm:pt>
    <dgm:pt modelId="{9C2EA314-A8BF-4C41-807F-B096E70F97E3}">
      <dgm:prSet phldrT="[Text]"/>
      <dgm:spPr/>
      <dgm:t>
        <a:bodyPr/>
        <a:lstStyle/>
        <a:p>
          <a:r>
            <a:rPr lang="en-US" dirty="0"/>
            <a:t>Essay</a:t>
          </a:r>
        </a:p>
      </dgm:t>
    </dgm:pt>
    <dgm:pt modelId="{A5051F58-35D0-4ED0-A114-11600B6A5C14}" type="parTrans" cxnId="{8B146AFF-607A-4D3C-A0FA-1C94DAC10211}">
      <dgm:prSet/>
      <dgm:spPr/>
      <dgm:t>
        <a:bodyPr/>
        <a:lstStyle/>
        <a:p>
          <a:endParaRPr lang="en-US"/>
        </a:p>
      </dgm:t>
    </dgm:pt>
    <dgm:pt modelId="{A09F4AC5-07E4-41AB-95C8-B96033718030}" type="sibTrans" cxnId="{8B146AFF-607A-4D3C-A0FA-1C94DAC10211}">
      <dgm:prSet/>
      <dgm:spPr/>
      <dgm:t>
        <a:bodyPr/>
        <a:lstStyle/>
        <a:p>
          <a:endParaRPr lang="en-US"/>
        </a:p>
      </dgm:t>
    </dgm:pt>
    <dgm:pt modelId="{F1708592-660C-418C-BD0B-452AE8367A56}">
      <dgm:prSet phldrT="[Text]"/>
      <dgm:spPr/>
      <dgm:t>
        <a:bodyPr/>
        <a:lstStyle/>
        <a:p>
          <a:r>
            <a:rPr lang="en-US" dirty="0"/>
            <a:t>Guide</a:t>
          </a:r>
        </a:p>
      </dgm:t>
    </dgm:pt>
    <dgm:pt modelId="{92954E34-7FDA-443C-90C3-9EACCD016987}" type="parTrans" cxnId="{07174E66-7D25-4E96-ABFC-9B7DE38599EB}">
      <dgm:prSet/>
      <dgm:spPr/>
      <dgm:t>
        <a:bodyPr/>
        <a:lstStyle/>
        <a:p>
          <a:endParaRPr lang="en-US"/>
        </a:p>
      </dgm:t>
    </dgm:pt>
    <dgm:pt modelId="{B4F604BD-2F47-4E7C-843C-6F00887D9CC1}" type="sibTrans" cxnId="{07174E66-7D25-4E96-ABFC-9B7DE38599EB}">
      <dgm:prSet/>
      <dgm:spPr/>
      <dgm:t>
        <a:bodyPr/>
        <a:lstStyle/>
        <a:p>
          <a:endParaRPr lang="en-US"/>
        </a:p>
      </dgm:t>
    </dgm:pt>
    <dgm:pt modelId="{C72D1223-B819-4A4E-AD57-AB3BD6167451}">
      <dgm:prSet phldrT="[Text]"/>
      <dgm:spPr/>
      <dgm:t>
        <a:bodyPr/>
        <a:lstStyle/>
        <a:p>
          <a:r>
            <a:rPr lang="en-US" dirty="0"/>
            <a:t>Satire</a:t>
          </a:r>
        </a:p>
      </dgm:t>
    </dgm:pt>
    <dgm:pt modelId="{63F79103-A4C1-4EA4-AC42-CBB15C821D08}" type="parTrans" cxnId="{3DD362AA-0AF3-4F53-9489-54F8E867C377}">
      <dgm:prSet/>
      <dgm:spPr/>
      <dgm:t>
        <a:bodyPr/>
        <a:lstStyle/>
        <a:p>
          <a:endParaRPr lang="en-US"/>
        </a:p>
      </dgm:t>
    </dgm:pt>
    <dgm:pt modelId="{89ABF681-7713-4A5A-AF31-BE6581E9EC78}" type="sibTrans" cxnId="{3DD362AA-0AF3-4F53-9489-54F8E867C377}">
      <dgm:prSet/>
      <dgm:spPr/>
      <dgm:t>
        <a:bodyPr/>
        <a:lstStyle/>
        <a:p>
          <a:endParaRPr lang="en-US"/>
        </a:p>
      </dgm:t>
    </dgm:pt>
    <dgm:pt modelId="{B60D43B6-ACBD-4AEC-9D34-3369A8906AC9}">
      <dgm:prSet phldrT="[Text]"/>
      <dgm:spPr/>
      <dgm:t>
        <a:bodyPr/>
        <a:lstStyle/>
        <a:p>
          <a:r>
            <a:rPr lang="en-US" dirty="0"/>
            <a:t>News article</a:t>
          </a:r>
        </a:p>
      </dgm:t>
    </dgm:pt>
    <dgm:pt modelId="{FC8E4718-F382-4B7C-8B77-24B29B5CE60F}" type="parTrans" cxnId="{EE0675F7-5A4E-420B-873D-5D20A1E9F7C1}">
      <dgm:prSet/>
      <dgm:spPr/>
      <dgm:t>
        <a:bodyPr/>
        <a:lstStyle/>
        <a:p>
          <a:endParaRPr lang="en-US"/>
        </a:p>
      </dgm:t>
    </dgm:pt>
    <dgm:pt modelId="{69EBD29C-F87C-4A6A-9CAC-D4DCB9751C92}" type="sibTrans" cxnId="{EE0675F7-5A4E-420B-873D-5D20A1E9F7C1}">
      <dgm:prSet/>
      <dgm:spPr/>
      <dgm:t>
        <a:bodyPr/>
        <a:lstStyle/>
        <a:p>
          <a:endParaRPr lang="en-US"/>
        </a:p>
      </dgm:t>
    </dgm:pt>
    <dgm:pt modelId="{791CC795-CBD9-4EAD-9E35-9D5FBD0932FD}">
      <dgm:prSet phldrT="[Text]"/>
      <dgm:spPr/>
      <dgm:t>
        <a:bodyPr/>
        <a:lstStyle/>
        <a:p>
          <a:r>
            <a:rPr lang="en-US" dirty="0"/>
            <a:t>Review</a:t>
          </a:r>
        </a:p>
      </dgm:t>
    </dgm:pt>
    <dgm:pt modelId="{0B5D9416-3E98-45A4-9624-D5A9C6A51D6C}" type="parTrans" cxnId="{E79764F2-81C2-48DC-9256-50F3AC122D22}">
      <dgm:prSet/>
      <dgm:spPr/>
      <dgm:t>
        <a:bodyPr/>
        <a:lstStyle/>
        <a:p>
          <a:endParaRPr lang="en-US"/>
        </a:p>
      </dgm:t>
    </dgm:pt>
    <dgm:pt modelId="{DB142897-B2E1-4728-A277-9B05324847B5}" type="sibTrans" cxnId="{E79764F2-81C2-48DC-9256-50F3AC122D22}">
      <dgm:prSet/>
      <dgm:spPr/>
      <dgm:t>
        <a:bodyPr/>
        <a:lstStyle/>
        <a:p>
          <a:endParaRPr lang="en-US"/>
        </a:p>
      </dgm:t>
    </dgm:pt>
    <dgm:pt modelId="{E5D985AC-4485-4B0C-BAAF-3E220B79FF98}">
      <dgm:prSet phldrT="[Text]"/>
      <dgm:spPr/>
      <dgm:t>
        <a:bodyPr/>
        <a:lstStyle/>
        <a:p>
          <a:r>
            <a:rPr lang="en-US" dirty="0"/>
            <a:t>Obituary</a:t>
          </a:r>
        </a:p>
      </dgm:t>
    </dgm:pt>
    <dgm:pt modelId="{720E489B-52C0-4E1A-A8B1-6E9493E8930D}" type="parTrans" cxnId="{A718CE86-1BAD-4A9A-8D9C-BF370C3CD5CB}">
      <dgm:prSet/>
      <dgm:spPr/>
      <dgm:t>
        <a:bodyPr/>
        <a:lstStyle/>
        <a:p>
          <a:endParaRPr lang="en-US"/>
        </a:p>
      </dgm:t>
    </dgm:pt>
    <dgm:pt modelId="{47E720BE-9F6B-4AAE-94FD-7630D1F754E0}" type="sibTrans" cxnId="{A718CE86-1BAD-4A9A-8D9C-BF370C3CD5CB}">
      <dgm:prSet/>
      <dgm:spPr/>
      <dgm:t>
        <a:bodyPr/>
        <a:lstStyle/>
        <a:p>
          <a:endParaRPr lang="en-US"/>
        </a:p>
      </dgm:t>
    </dgm:pt>
    <dgm:pt modelId="{1FB1764B-AE6E-4417-8F7A-A2F0DDE3B0EE}">
      <dgm:prSet phldrT="[Text]"/>
      <dgm:spPr/>
      <dgm:t>
        <a:bodyPr/>
        <a:lstStyle/>
        <a:p>
          <a:r>
            <a:rPr lang="en-US" dirty="0"/>
            <a:t>Informal</a:t>
          </a:r>
        </a:p>
      </dgm:t>
    </dgm:pt>
    <dgm:pt modelId="{3E63005A-269C-4455-84BE-9F04021BDBF9}" type="sibTrans" cxnId="{8FE643F6-86BA-4162-8125-27321CB41918}">
      <dgm:prSet/>
      <dgm:spPr/>
      <dgm:t>
        <a:bodyPr/>
        <a:lstStyle/>
        <a:p>
          <a:endParaRPr lang="en-US"/>
        </a:p>
      </dgm:t>
    </dgm:pt>
    <dgm:pt modelId="{BBE2513C-682A-4C0E-A648-3A0DA20452DB}" type="parTrans" cxnId="{8FE643F6-86BA-4162-8125-27321CB41918}">
      <dgm:prSet/>
      <dgm:spPr/>
      <dgm:t>
        <a:bodyPr/>
        <a:lstStyle/>
        <a:p>
          <a:endParaRPr lang="en-US"/>
        </a:p>
      </dgm:t>
    </dgm:pt>
    <dgm:pt modelId="{A96F9B62-8D88-4309-9435-FA7BE9816CC0}">
      <dgm:prSet/>
      <dgm:spPr/>
      <dgm:t>
        <a:bodyPr/>
        <a:lstStyle/>
        <a:p>
          <a:r>
            <a:rPr lang="en-US" dirty="0"/>
            <a:t>Semi-scripted</a:t>
          </a:r>
        </a:p>
      </dgm:t>
    </dgm:pt>
    <dgm:pt modelId="{1585223D-B193-44EB-979C-230A423B8167}" type="parTrans" cxnId="{A9ADEBBE-8FB0-45F8-A5CC-D8D227E7A3D0}">
      <dgm:prSet/>
      <dgm:spPr/>
      <dgm:t>
        <a:bodyPr/>
        <a:lstStyle/>
        <a:p>
          <a:endParaRPr lang="en-US"/>
        </a:p>
      </dgm:t>
    </dgm:pt>
    <dgm:pt modelId="{E74F80DD-8D9F-4399-BB6A-B3D4E96F8D55}" type="sibTrans" cxnId="{A9ADEBBE-8FB0-45F8-A5CC-D8D227E7A3D0}">
      <dgm:prSet/>
      <dgm:spPr/>
      <dgm:t>
        <a:bodyPr/>
        <a:lstStyle/>
        <a:p>
          <a:endParaRPr lang="en-US"/>
        </a:p>
      </dgm:t>
    </dgm:pt>
    <dgm:pt modelId="{17353528-12C6-4C0C-976E-DF04F62FF070}">
      <dgm:prSet/>
      <dgm:spPr/>
      <dgm:t>
        <a:bodyPr/>
        <a:lstStyle/>
        <a:p>
          <a:r>
            <a:rPr lang="en-US" dirty="0"/>
            <a:t>Information piece</a:t>
          </a:r>
        </a:p>
      </dgm:t>
    </dgm:pt>
    <dgm:pt modelId="{F424E3F7-6DF6-4272-BD25-6B6D447B45D7}" type="parTrans" cxnId="{3C6317BC-E53A-41C1-9EB8-E55A76A5439E}">
      <dgm:prSet/>
      <dgm:spPr/>
      <dgm:t>
        <a:bodyPr/>
        <a:lstStyle/>
        <a:p>
          <a:endParaRPr lang="en-US"/>
        </a:p>
      </dgm:t>
    </dgm:pt>
    <dgm:pt modelId="{6044E684-6415-4E47-B34F-46CA8D16A363}" type="sibTrans" cxnId="{3C6317BC-E53A-41C1-9EB8-E55A76A5439E}">
      <dgm:prSet/>
      <dgm:spPr/>
      <dgm:t>
        <a:bodyPr/>
        <a:lstStyle/>
        <a:p>
          <a:endParaRPr lang="en-US"/>
        </a:p>
      </dgm:t>
    </dgm:pt>
    <dgm:pt modelId="{FD51BF52-E4B2-4FB2-B0F7-3052969F8FDA}">
      <dgm:prSet/>
      <dgm:spPr/>
      <dgm:t>
        <a:bodyPr/>
        <a:lstStyle/>
        <a:p>
          <a:r>
            <a:rPr lang="en-US" dirty="0"/>
            <a:t>Lecture transcript</a:t>
          </a:r>
        </a:p>
      </dgm:t>
    </dgm:pt>
    <dgm:pt modelId="{57AACCCE-E460-4CDF-83E7-CF4D961779A8}" type="parTrans" cxnId="{0B2BAAEF-35F0-44C5-8DF5-183B6DD32D48}">
      <dgm:prSet/>
      <dgm:spPr/>
      <dgm:t>
        <a:bodyPr/>
        <a:lstStyle/>
        <a:p>
          <a:endParaRPr lang="en-US"/>
        </a:p>
      </dgm:t>
    </dgm:pt>
    <dgm:pt modelId="{BFE76363-517C-4B20-BE5F-4A12CD8BC4C2}" type="sibTrans" cxnId="{0B2BAAEF-35F0-44C5-8DF5-183B6DD32D48}">
      <dgm:prSet/>
      <dgm:spPr/>
      <dgm:t>
        <a:bodyPr/>
        <a:lstStyle/>
        <a:p>
          <a:endParaRPr lang="en-US"/>
        </a:p>
      </dgm:t>
    </dgm:pt>
    <dgm:pt modelId="{40C79011-C3B2-47CE-806E-CE5138AE4961}">
      <dgm:prSet phldrT="[Text]"/>
      <dgm:spPr/>
      <dgm:t>
        <a:bodyPr/>
        <a:lstStyle/>
        <a:p>
          <a:r>
            <a:rPr lang="en-US" dirty="0"/>
            <a:t>Alternative</a:t>
          </a:r>
        </a:p>
      </dgm:t>
    </dgm:pt>
    <dgm:pt modelId="{91C015C4-1DCF-4545-B3A0-2FE393BB8908}" type="parTrans" cxnId="{5F943743-0C93-4210-9496-2AE3843032D2}">
      <dgm:prSet/>
      <dgm:spPr/>
      <dgm:t>
        <a:bodyPr/>
        <a:lstStyle/>
        <a:p>
          <a:endParaRPr lang="en-US"/>
        </a:p>
      </dgm:t>
    </dgm:pt>
    <dgm:pt modelId="{077D6257-5AF6-454F-A6B8-A85301D44214}" type="sibTrans" cxnId="{5F943743-0C93-4210-9496-2AE3843032D2}">
      <dgm:prSet/>
      <dgm:spPr/>
      <dgm:t>
        <a:bodyPr/>
        <a:lstStyle/>
        <a:p>
          <a:endParaRPr lang="en-US"/>
        </a:p>
      </dgm:t>
    </dgm:pt>
    <dgm:pt modelId="{7D4FE995-533B-48F6-8D7B-F5AA24E790C3}">
      <dgm:prSet/>
      <dgm:spPr/>
      <dgm:t>
        <a:bodyPr/>
        <a:lstStyle/>
        <a:p>
          <a:r>
            <a:rPr lang="en-US" dirty="0"/>
            <a:t>Graphic Novel</a:t>
          </a:r>
        </a:p>
      </dgm:t>
    </dgm:pt>
    <dgm:pt modelId="{F6B8B2AC-B8DF-4331-A58E-DDA5532BBA25}" type="parTrans" cxnId="{E2F4FE0E-D314-44B8-98B5-32243C8FD326}">
      <dgm:prSet/>
      <dgm:spPr/>
      <dgm:t>
        <a:bodyPr/>
        <a:lstStyle/>
        <a:p>
          <a:endParaRPr lang="en-US"/>
        </a:p>
      </dgm:t>
    </dgm:pt>
    <dgm:pt modelId="{295D675D-E1F9-4B4D-82AF-41F1FCEED953}" type="sibTrans" cxnId="{E2F4FE0E-D314-44B8-98B5-32243C8FD326}">
      <dgm:prSet/>
      <dgm:spPr/>
      <dgm:t>
        <a:bodyPr/>
        <a:lstStyle/>
        <a:p>
          <a:endParaRPr lang="en-US"/>
        </a:p>
      </dgm:t>
    </dgm:pt>
    <dgm:pt modelId="{A8F97DE1-4ED4-4D25-AAF9-4FA377065C11}">
      <dgm:prSet/>
      <dgm:spPr/>
      <dgm:t>
        <a:bodyPr/>
        <a:lstStyle/>
        <a:p>
          <a:r>
            <a:rPr lang="en-US" dirty="0"/>
            <a:t>Twitter Feed</a:t>
          </a:r>
        </a:p>
      </dgm:t>
    </dgm:pt>
    <dgm:pt modelId="{53AD4892-A308-4161-BF3F-C2AD4957DFF9}" type="parTrans" cxnId="{5A74FCAC-DF3F-4ABA-9FAD-27DECEF13191}">
      <dgm:prSet/>
      <dgm:spPr/>
      <dgm:t>
        <a:bodyPr/>
        <a:lstStyle/>
        <a:p>
          <a:endParaRPr lang="en-US"/>
        </a:p>
      </dgm:t>
    </dgm:pt>
    <dgm:pt modelId="{512FECC5-4972-4C58-BD3B-87F8868EABA4}" type="sibTrans" cxnId="{5A74FCAC-DF3F-4ABA-9FAD-27DECEF13191}">
      <dgm:prSet/>
      <dgm:spPr/>
      <dgm:t>
        <a:bodyPr/>
        <a:lstStyle/>
        <a:p>
          <a:endParaRPr lang="en-US"/>
        </a:p>
      </dgm:t>
    </dgm:pt>
    <dgm:pt modelId="{66331F51-8BCB-4FFC-B93F-774AB578AD3C}">
      <dgm:prSet/>
      <dgm:spPr/>
      <dgm:t>
        <a:bodyPr/>
        <a:lstStyle/>
        <a:p>
          <a:r>
            <a:rPr lang="en-US" dirty="0"/>
            <a:t>Letters and Diaries</a:t>
          </a:r>
        </a:p>
      </dgm:t>
    </dgm:pt>
    <dgm:pt modelId="{2EDC89EB-9D55-4AF0-B6E6-C45294F67245}" type="parTrans" cxnId="{A734D435-EA22-4674-B2FD-9A7A07289789}">
      <dgm:prSet/>
      <dgm:spPr/>
      <dgm:t>
        <a:bodyPr/>
        <a:lstStyle/>
        <a:p>
          <a:endParaRPr lang="en-US"/>
        </a:p>
      </dgm:t>
    </dgm:pt>
    <dgm:pt modelId="{0450A503-A78C-4E84-8456-33DCC9F8AA23}" type="sibTrans" cxnId="{A734D435-EA22-4674-B2FD-9A7A07289789}">
      <dgm:prSet/>
      <dgm:spPr/>
      <dgm:t>
        <a:bodyPr/>
        <a:lstStyle/>
        <a:p>
          <a:endParaRPr lang="en-US"/>
        </a:p>
      </dgm:t>
    </dgm:pt>
    <dgm:pt modelId="{CA23B737-175A-4CA2-9603-249716CE140E}">
      <dgm:prSet/>
      <dgm:spPr/>
      <dgm:t>
        <a:bodyPr/>
        <a:lstStyle/>
        <a:p>
          <a:r>
            <a:rPr lang="en-US" dirty="0"/>
            <a:t>Intimate correspondence</a:t>
          </a:r>
        </a:p>
      </dgm:t>
    </dgm:pt>
    <dgm:pt modelId="{4ACED32F-55AD-4556-93A5-DAFB025E5F2F}" type="parTrans" cxnId="{F8445192-D1BC-4345-8140-7E55218E883F}">
      <dgm:prSet/>
      <dgm:spPr/>
      <dgm:t>
        <a:bodyPr/>
        <a:lstStyle/>
        <a:p>
          <a:endParaRPr lang="en-US"/>
        </a:p>
      </dgm:t>
    </dgm:pt>
    <dgm:pt modelId="{0FB31CCD-84BC-4C18-AA5F-33B09A6FF97F}" type="sibTrans" cxnId="{F8445192-D1BC-4345-8140-7E55218E883F}">
      <dgm:prSet/>
      <dgm:spPr/>
      <dgm:t>
        <a:bodyPr/>
        <a:lstStyle/>
        <a:p>
          <a:endParaRPr lang="en-US"/>
        </a:p>
      </dgm:t>
    </dgm:pt>
    <dgm:pt modelId="{98B2275B-D10D-4559-B871-172CAA7A359E}">
      <dgm:prSet phldrT="[Text]"/>
      <dgm:spPr/>
      <dgm:t>
        <a:bodyPr/>
        <a:lstStyle/>
        <a:p>
          <a:r>
            <a:rPr lang="en-US" dirty="0"/>
            <a:t>A primary historical source</a:t>
          </a:r>
        </a:p>
      </dgm:t>
    </dgm:pt>
    <dgm:pt modelId="{A18D04CB-2E6A-4EC3-B837-155DCDEE3C7C}" type="parTrans" cxnId="{DB5ECC20-80B0-4F64-A5DA-4C82749B8572}">
      <dgm:prSet/>
      <dgm:spPr/>
      <dgm:t>
        <a:bodyPr/>
        <a:lstStyle/>
        <a:p>
          <a:endParaRPr lang="en-US"/>
        </a:p>
      </dgm:t>
    </dgm:pt>
    <dgm:pt modelId="{8CA374E3-DD70-4FDF-975C-6CAB2C829568}" type="sibTrans" cxnId="{DB5ECC20-80B0-4F64-A5DA-4C82749B8572}">
      <dgm:prSet/>
      <dgm:spPr/>
      <dgm:t>
        <a:bodyPr/>
        <a:lstStyle/>
        <a:p>
          <a:endParaRPr lang="en-US"/>
        </a:p>
      </dgm:t>
    </dgm:pt>
    <dgm:pt modelId="{9C975E0D-FACB-42C6-8A57-2FFA7CB597DC}">
      <dgm:prSet phldrT="[Text]"/>
      <dgm:spPr/>
      <dgm:t>
        <a:bodyPr/>
        <a:lstStyle/>
        <a:p>
          <a:r>
            <a:rPr lang="en-US" dirty="0"/>
            <a:t>An introspective exploration of self</a:t>
          </a:r>
        </a:p>
      </dgm:t>
    </dgm:pt>
    <dgm:pt modelId="{7ECD2CCF-0039-4D7F-974D-D2C8914823B5}" type="parTrans" cxnId="{DFA0E0CB-492B-46D0-963F-2F1455821976}">
      <dgm:prSet/>
      <dgm:spPr/>
      <dgm:t>
        <a:bodyPr/>
        <a:lstStyle/>
        <a:p>
          <a:endParaRPr lang="en-US"/>
        </a:p>
      </dgm:t>
    </dgm:pt>
    <dgm:pt modelId="{16B9EA5C-1E1D-4633-A752-FA1F04CEBD49}" type="sibTrans" cxnId="{DFA0E0CB-492B-46D0-963F-2F1455821976}">
      <dgm:prSet/>
      <dgm:spPr/>
      <dgm:t>
        <a:bodyPr/>
        <a:lstStyle/>
        <a:p>
          <a:endParaRPr lang="en-US"/>
        </a:p>
      </dgm:t>
    </dgm:pt>
    <dgm:pt modelId="{BC3A36F5-D2DC-4A5B-8F67-53575F950262}" type="pres">
      <dgm:prSet presAssocID="{6BFB7D70-5AEA-444F-9CD4-CE24424CE953}" presName="theList" presStyleCnt="0">
        <dgm:presLayoutVars>
          <dgm:dir/>
          <dgm:animLvl val="lvl"/>
          <dgm:resizeHandles val="exact"/>
        </dgm:presLayoutVars>
      </dgm:prSet>
      <dgm:spPr/>
    </dgm:pt>
    <dgm:pt modelId="{284D0C1D-0962-4DCD-AB6E-2FE1D166994D}" type="pres">
      <dgm:prSet presAssocID="{BEFA96C0-E560-4799-918F-98A3FC6710F3}" presName="compNode" presStyleCnt="0"/>
      <dgm:spPr/>
    </dgm:pt>
    <dgm:pt modelId="{FC0C4A06-A79C-4739-9A6D-DBE16BFDE22B}" type="pres">
      <dgm:prSet presAssocID="{BEFA96C0-E560-4799-918F-98A3FC6710F3}" presName="aNode" presStyleLbl="bgShp" presStyleIdx="0" presStyleCnt="5" custAng="0" custLinFactNeighborX="3541" custLinFactNeighborY="4679"/>
      <dgm:spPr/>
    </dgm:pt>
    <dgm:pt modelId="{CAEE64D1-C79A-490A-807F-746DA53ACA0B}" type="pres">
      <dgm:prSet presAssocID="{BEFA96C0-E560-4799-918F-98A3FC6710F3}" presName="textNode" presStyleLbl="bgShp" presStyleIdx="0" presStyleCnt="5"/>
      <dgm:spPr/>
    </dgm:pt>
    <dgm:pt modelId="{F51AC9FC-CE5A-4E3F-B9C2-D2617498651B}" type="pres">
      <dgm:prSet presAssocID="{BEFA96C0-E560-4799-918F-98A3FC6710F3}" presName="compChildNode" presStyleCnt="0"/>
      <dgm:spPr/>
    </dgm:pt>
    <dgm:pt modelId="{EB6CA13F-B314-4086-9BD2-5A3DE8D3E884}" type="pres">
      <dgm:prSet presAssocID="{BEFA96C0-E560-4799-918F-98A3FC6710F3}" presName="theInnerList" presStyleCnt="0"/>
      <dgm:spPr/>
    </dgm:pt>
    <dgm:pt modelId="{EC157C68-B3DA-440B-B755-8FB8B1C7F196}" type="pres">
      <dgm:prSet presAssocID="{AD02DAC4-F1A6-4580-940A-245AF9D554E1}" presName="childNode" presStyleLbl="node1" presStyleIdx="0" presStyleCnt="14" custAng="0" custLinFactNeighborX="-356" custLinFactNeighborY="-26412">
        <dgm:presLayoutVars>
          <dgm:bulletEnabled val="1"/>
        </dgm:presLayoutVars>
      </dgm:prSet>
      <dgm:spPr/>
    </dgm:pt>
    <dgm:pt modelId="{49403BF5-43EB-41CD-BDBC-8FF199569580}" type="pres">
      <dgm:prSet presAssocID="{AD02DAC4-F1A6-4580-940A-245AF9D554E1}" presName="aSpace2" presStyleCnt="0"/>
      <dgm:spPr/>
    </dgm:pt>
    <dgm:pt modelId="{D278201A-6FAC-4386-94FA-9E3E6D3FF701}" type="pres">
      <dgm:prSet presAssocID="{1FB1764B-AE6E-4417-8F7A-A2F0DDE3B0EE}" presName="childNode" presStyleLbl="node1" presStyleIdx="1" presStyleCnt="14">
        <dgm:presLayoutVars>
          <dgm:bulletEnabled val="1"/>
        </dgm:presLayoutVars>
      </dgm:prSet>
      <dgm:spPr/>
    </dgm:pt>
    <dgm:pt modelId="{0FD7D06A-EE8D-460E-BD72-2BF08C5CA792}" type="pres">
      <dgm:prSet presAssocID="{1FB1764B-AE6E-4417-8F7A-A2F0DDE3B0EE}" presName="aSpace2" presStyleCnt="0"/>
      <dgm:spPr/>
    </dgm:pt>
    <dgm:pt modelId="{11C12B60-E241-4D77-8933-C9D7869E44AA}" type="pres">
      <dgm:prSet presAssocID="{A96F9B62-8D88-4309-9435-FA7BE9816CC0}" presName="childNode" presStyleLbl="node1" presStyleIdx="2" presStyleCnt="14">
        <dgm:presLayoutVars>
          <dgm:bulletEnabled val="1"/>
        </dgm:presLayoutVars>
      </dgm:prSet>
      <dgm:spPr/>
    </dgm:pt>
    <dgm:pt modelId="{44D9A3B5-190D-48EC-8050-7FB04759AA47}" type="pres">
      <dgm:prSet presAssocID="{A96F9B62-8D88-4309-9435-FA7BE9816CC0}" presName="aSpace2" presStyleCnt="0"/>
      <dgm:spPr/>
    </dgm:pt>
    <dgm:pt modelId="{9CD44CA3-85A2-45F8-B4EE-71B887FB3D25}" type="pres">
      <dgm:prSet presAssocID="{FD51BF52-E4B2-4FB2-B0F7-3052969F8FDA}" presName="childNode" presStyleLbl="node1" presStyleIdx="3" presStyleCnt="14">
        <dgm:presLayoutVars>
          <dgm:bulletEnabled val="1"/>
        </dgm:presLayoutVars>
      </dgm:prSet>
      <dgm:spPr/>
    </dgm:pt>
    <dgm:pt modelId="{1FCC2F6F-749A-45E7-A69C-8B3BE0671FF4}" type="pres">
      <dgm:prSet presAssocID="{BEFA96C0-E560-4799-918F-98A3FC6710F3}" presName="aSpace" presStyleCnt="0"/>
      <dgm:spPr/>
    </dgm:pt>
    <dgm:pt modelId="{36D6AC70-F1DD-4625-90F0-B74708212FFB}" type="pres">
      <dgm:prSet presAssocID="{9C2EA314-A8BF-4C41-807F-B096E70F97E3}" presName="compNode" presStyleCnt="0"/>
      <dgm:spPr/>
    </dgm:pt>
    <dgm:pt modelId="{88FA5BCD-D320-4E86-AB26-1C0A1FE4F827}" type="pres">
      <dgm:prSet presAssocID="{9C2EA314-A8BF-4C41-807F-B096E70F97E3}" presName="aNode" presStyleLbl="bgShp" presStyleIdx="1" presStyleCnt="5" custLinFactNeighborX="961" custLinFactNeighborY="4159"/>
      <dgm:spPr/>
    </dgm:pt>
    <dgm:pt modelId="{D32C1BEE-260F-4D19-93C2-9694AF373E43}" type="pres">
      <dgm:prSet presAssocID="{9C2EA314-A8BF-4C41-807F-B096E70F97E3}" presName="textNode" presStyleLbl="bgShp" presStyleIdx="1" presStyleCnt="5"/>
      <dgm:spPr/>
    </dgm:pt>
    <dgm:pt modelId="{A9E2EF39-3D42-4D59-A1E8-EC7CDF8832E7}" type="pres">
      <dgm:prSet presAssocID="{9C2EA314-A8BF-4C41-807F-B096E70F97E3}" presName="compChildNode" presStyleCnt="0"/>
      <dgm:spPr/>
    </dgm:pt>
    <dgm:pt modelId="{ECFED801-A2C6-4B70-85B1-64A47E99816B}" type="pres">
      <dgm:prSet presAssocID="{9C2EA314-A8BF-4C41-807F-B096E70F97E3}" presName="theInnerList" presStyleCnt="0"/>
      <dgm:spPr/>
    </dgm:pt>
    <dgm:pt modelId="{4B111951-E1DE-497A-835B-97FE6E67CD5A}" type="pres">
      <dgm:prSet presAssocID="{F1708592-660C-418C-BD0B-452AE8367A56}" presName="childNode" presStyleLbl="node1" presStyleIdx="4" presStyleCnt="14">
        <dgm:presLayoutVars>
          <dgm:bulletEnabled val="1"/>
        </dgm:presLayoutVars>
      </dgm:prSet>
      <dgm:spPr/>
    </dgm:pt>
    <dgm:pt modelId="{ED3E4118-BFB5-428E-A8A2-74C6D6D8241D}" type="pres">
      <dgm:prSet presAssocID="{F1708592-660C-418C-BD0B-452AE8367A56}" presName="aSpace2" presStyleCnt="0"/>
      <dgm:spPr/>
    </dgm:pt>
    <dgm:pt modelId="{2158A307-A907-4D5D-9A25-65B4458CE0D5}" type="pres">
      <dgm:prSet presAssocID="{C72D1223-B819-4A4E-AD57-AB3BD6167451}" presName="childNode" presStyleLbl="node1" presStyleIdx="5" presStyleCnt="14">
        <dgm:presLayoutVars>
          <dgm:bulletEnabled val="1"/>
        </dgm:presLayoutVars>
      </dgm:prSet>
      <dgm:spPr/>
    </dgm:pt>
    <dgm:pt modelId="{2567BC8B-70C5-4186-B1EA-019F7BC8A7EC}" type="pres">
      <dgm:prSet presAssocID="{9C2EA314-A8BF-4C41-807F-B096E70F97E3}" presName="aSpace" presStyleCnt="0"/>
      <dgm:spPr/>
    </dgm:pt>
    <dgm:pt modelId="{DD7DAD1F-2B9E-4122-9B4C-83201119F492}" type="pres">
      <dgm:prSet presAssocID="{B60D43B6-ACBD-4AEC-9D34-3369A8906AC9}" presName="compNode" presStyleCnt="0"/>
      <dgm:spPr/>
    </dgm:pt>
    <dgm:pt modelId="{A46001C4-76CE-4C54-ACA0-AF8B05311536}" type="pres">
      <dgm:prSet presAssocID="{B60D43B6-ACBD-4AEC-9D34-3369A8906AC9}" presName="aNode" presStyleLbl="bgShp" presStyleIdx="2" presStyleCnt="5"/>
      <dgm:spPr/>
    </dgm:pt>
    <dgm:pt modelId="{A2C95652-619D-4FBE-BFE0-31C2CC18109E}" type="pres">
      <dgm:prSet presAssocID="{B60D43B6-ACBD-4AEC-9D34-3369A8906AC9}" presName="textNode" presStyleLbl="bgShp" presStyleIdx="2" presStyleCnt="5"/>
      <dgm:spPr/>
    </dgm:pt>
    <dgm:pt modelId="{779A4D83-0CCD-43FC-848F-2166921BFAB1}" type="pres">
      <dgm:prSet presAssocID="{B60D43B6-ACBD-4AEC-9D34-3369A8906AC9}" presName="compChildNode" presStyleCnt="0"/>
      <dgm:spPr/>
    </dgm:pt>
    <dgm:pt modelId="{F1AEBDF7-6C31-4C39-B6EE-5E1CACBE5F75}" type="pres">
      <dgm:prSet presAssocID="{B60D43B6-ACBD-4AEC-9D34-3369A8906AC9}" presName="theInnerList" presStyleCnt="0"/>
      <dgm:spPr/>
    </dgm:pt>
    <dgm:pt modelId="{2A3D7187-A446-4A9A-A168-57D7E48BE1FC}" type="pres">
      <dgm:prSet presAssocID="{791CC795-CBD9-4EAD-9E35-9D5FBD0932FD}" presName="childNode" presStyleLbl="node1" presStyleIdx="6" presStyleCnt="14">
        <dgm:presLayoutVars>
          <dgm:bulletEnabled val="1"/>
        </dgm:presLayoutVars>
      </dgm:prSet>
      <dgm:spPr/>
    </dgm:pt>
    <dgm:pt modelId="{A659C636-9BDF-439B-864A-2FB3816BA076}" type="pres">
      <dgm:prSet presAssocID="{791CC795-CBD9-4EAD-9E35-9D5FBD0932FD}" presName="aSpace2" presStyleCnt="0"/>
      <dgm:spPr/>
    </dgm:pt>
    <dgm:pt modelId="{DA2A5CF0-99F8-431F-B9F2-512ED2E6D3B1}" type="pres">
      <dgm:prSet presAssocID="{E5D985AC-4485-4B0C-BAAF-3E220B79FF98}" presName="childNode" presStyleLbl="node1" presStyleIdx="7" presStyleCnt="14">
        <dgm:presLayoutVars>
          <dgm:bulletEnabled val="1"/>
        </dgm:presLayoutVars>
      </dgm:prSet>
      <dgm:spPr/>
    </dgm:pt>
    <dgm:pt modelId="{AC503937-F69C-4647-ABCB-65C005194991}" type="pres">
      <dgm:prSet presAssocID="{E5D985AC-4485-4B0C-BAAF-3E220B79FF98}" presName="aSpace2" presStyleCnt="0"/>
      <dgm:spPr/>
    </dgm:pt>
    <dgm:pt modelId="{18721E46-61F0-4C58-A997-64440FAD346F}" type="pres">
      <dgm:prSet presAssocID="{17353528-12C6-4C0C-976E-DF04F62FF070}" presName="childNode" presStyleLbl="node1" presStyleIdx="8" presStyleCnt="14">
        <dgm:presLayoutVars>
          <dgm:bulletEnabled val="1"/>
        </dgm:presLayoutVars>
      </dgm:prSet>
      <dgm:spPr/>
    </dgm:pt>
    <dgm:pt modelId="{2437C040-0555-4259-9041-FBB493F2E8EF}" type="pres">
      <dgm:prSet presAssocID="{B60D43B6-ACBD-4AEC-9D34-3369A8906AC9}" presName="aSpace" presStyleCnt="0"/>
      <dgm:spPr/>
    </dgm:pt>
    <dgm:pt modelId="{94909003-4054-46CE-93B0-EE3EE5E7C749}" type="pres">
      <dgm:prSet presAssocID="{40C79011-C3B2-47CE-806E-CE5138AE4961}" presName="compNode" presStyleCnt="0"/>
      <dgm:spPr/>
    </dgm:pt>
    <dgm:pt modelId="{AC014309-7F58-44DA-8957-ABE805F0BB40}" type="pres">
      <dgm:prSet presAssocID="{40C79011-C3B2-47CE-806E-CE5138AE4961}" presName="aNode" presStyleLbl="bgShp" presStyleIdx="3" presStyleCnt="5" custAng="0" custLinFactNeighborX="-285" custLinFactNeighborY="-592"/>
      <dgm:spPr/>
    </dgm:pt>
    <dgm:pt modelId="{970F8C4E-1345-4214-9428-0A0AC69FF924}" type="pres">
      <dgm:prSet presAssocID="{40C79011-C3B2-47CE-806E-CE5138AE4961}" presName="textNode" presStyleLbl="bgShp" presStyleIdx="3" presStyleCnt="5"/>
      <dgm:spPr/>
    </dgm:pt>
    <dgm:pt modelId="{32E97790-1C2C-49D8-87AE-E579BEB3C450}" type="pres">
      <dgm:prSet presAssocID="{40C79011-C3B2-47CE-806E-CE5138AE4961}" presName="compChildNode" presStyleCnt="0"/>
      <dgm:spPr/>
    </dgm:pt>
    <dgm:pt modelId="{4AB6BCCA-57DC-42B1-A26D-F1373C93132F}" type="pres">
      <dgm:prSet presAssocID="{40C79011-C3B2-47CE-806E-CE5138AE4961}" presName="theInnerList" presStyleCnt="0"/>
      <dgm:spPr/>
    </dgm:pt>
    <dgm:pt modelId="{498CB93C-D18C-4A96-91A9-D1BFDED0254A}" type="pres">
      <dgm:prSet presAssocID="{A8F97DE1-4ED4-4D25-AAF9-4FA377065C11}" presName="childNode" presStyleLbl="node1" presStyleIdx="9" presStyleCnt="14">
        <dgm:presLayoutVars>
          <dgm:bulletEnabled val="1"/>
        </dgm:presLayoutVars>
      </dgm:prSet>
      <dgm:spPr/>
    </dgm:pt>
    <dgm:pt modelId="{C68C30D1-6E26-4B43-9D6B-BE84C705564F}" type="pres">
      <dgm:prSet presAssocID="{A8F97DE1-4ED4-4D25-AAF9-4FA377065C11}" presName="aSpace2" presStyleCnt="0"/>
      <dgm:spPr/>
    </dgm:pt>
    <dgm:pt modelId="{1F78F50A-7E02-406D-9697-BE51FE5186D1}" type="pres">
      <dgm:prSet presAssocID="{7D4FE995-533B-48F6-8D7B-F5AA24E790C3}" presName="childNode" presStyleLbl="node1" presStyleIdx="10" presStyleCnt="14">
        <dgm:presLayoutVars>
          <dgm:bulletEnabled val="1"/>
        </dgm:presLayoutVars>
      </dgm:prSet>
      <dgm:spPr/>
    </dgm:pt>
    <dgm:pt modelId="{B9DEB06C-65F0-42B5-B6E3-2F98E077705A}" type="pres">
      <dgm:prSet presAssocID="{40C79011-C3B2-47CE-806E-CE5138AE4961}" presName="aSpace" presStyleCnt="0"/>
      <dgm:spPr/>
    </dgm:pt>
    <dgm:pt modelId="{E545C606-A7D3-464D-A1E8-49E4D397531E}" type="pres">
      <dgm:prSet presAssocID="{66331F51-8BCB-4FFC-B93F-774AB578AD3C}" presName="compNode" presStyleCnt="0"/>
      <dgm:spPr/>
    </dgm:pt>
    <dgm:pt modelId="{46B42C80-C023-432A-87AD-6C618C920C27}" type="pres">
      <dgm:prSet presAssocID="{66331F51-8BCB-4FFC-B93F-774AB578AD3C}" presName="aNode" presStyleLbl="bgShp" presStyleIdx="4" presStyleCnt="5"/>
      <dgm:spPr/>
    </dgm:pt>
    <dgm:pt modelId="{3C18BA52-6D19-4F14-BAD8-D2CA3A99A4BE}" type="pres">
      <dgm:prSet presAssocID="{66331F51-8BCB-4FFC-B93F-774AB578AD3C}" presName="textNode" presStyleLbl="bgShp" presStyleIdx="4" presStyleCnt="5"/>
      <dgm:spPr/>
    </dgm:pt>
    <dgm:pt modelId="{0860BEAE-E7CD-4E60-BCC1-452E6E86AFFD}" type="pres">
      <dgm:prSet presAssocID="{66331F51-8BCB-4FFC-B93F-774AB578AD3C}" presName="compChildNode" presStyleCnt="0"/>
      <dgm:spPr/>
    </dgm:pt>
    <dgm:pt modelId="{09E38C64-F1E5-4C8B-A869-13ABD6EF193E}" type="pres">
      <dgm:prSet presAssocID="{66331F51-8BCB-4FFC-B93F-774AB578AD3C}" presName="theInnerList" presStyleCnt="0"/>
      <dgm:spPr/>
    </dgm:pt>
    <dgm:pt modelId="{AB69D659-A22F-4A9E-B81A-82AA88114330}" type="pres">
      <dgm:prSet presAssocID="{CA23B737-175A-4CA2-9603-249716CE140E}" presName="childNode" presStyleLbl="node1" presStyleIdx="11" presStyleCnt="14">
        <dgm:presLayoutVars>
          <dgm:bulletEnabled val="1"/>
        </dgm:presLayoutVars>
      </dgm:prSet>
      <dgm:spPr/>
    </dgm:pt>
    <dgm:pt modelId="{A07C23F5-59CF-4A51-B253-E40D4C9A2998}" type="pres">
      <dgm:prSet presAssocID="{CA23B737-175A-4CA2-9603-249716CE140E}" presName="aSpace2" presStyleCnt="0"/>
      <dgm:spPr/>
    </dgm:pt>
    <dgm:pt modelId="{E4668EC6-F534-40D2-AE3C-4B2557B098D1}" type="pres">
      <dgm:prSet presAssocID="{98B2275B-D10D-4559-B871-172CAA7A359E}" presName="childNode" presStyleLbl="node1" presStyleIdx="12" presStyleCnt="14" custAng="0" custLinFactNeighborX="-285" custLinFactNeighborY="-592">
        <dgm:presLayoutVars>
          <dgm:bulletEnabled val="1"/>
        </dgm:presLayoutVars>
      </dgm:prSet>
      <dgm:spPr/>
    </dgm:pt>
    <dgm:pt modelId="{C651E1F6-948E-467C-A7D7-6FF8E31530C0}" type="pres">
      <dgm:prSet presAssocID="{98B2275B-D10D-4559-B871-172CAA7A359E}" presName="aSpace2" presStyleCnt="0"/>
      <dgm:spPr/>
    </dgm:pt>
    <dgm:pt modelId="{27D0D3EE-FA88-40BB-82E1-0E8566183521}" type="pres">
      <dgm:prSet presAssocID="{9C975E0D-FACB-42C6-8A57-2FFA7CB597DC}" presName="childNode" presStyleLbl="node1" presStyleIdx="13" presStyleCnt="14" custAng="0" custLinFactNeighborX="-285" custLinFactNeighborY="-592">
        <dgm:presLayoutVars>
          <dgm:bulletEnabled val="1"/>
        </dgm:presLayoutVars>
      </dgm:prSet>
      <dgm:spPr/>
    </dgm:pt>
  </dgm:ptLst>
  <dgm:cxnLst>
    <dgm:cxn modelId="{9E24CB04-BA26-4F99-907D-89F38FA49936}" type="presOf" srcId="{AD02DAC4-F1A6-4580-940A-245AF9D554E1}" destId="{EC157C68-B3DA-440B-B755-8FB8B1C7F196}" srcOrd="0" destOrd="0" presId="urn:microsoft.com/office/officeart/2005/8/layout/lProcess2"/>
    <dgm:cxn modelId="{E2F4FE0E-D314-44B8-98B5-32243C8FD326}" srcId="{40C79011-C3B2-47CE-806E-CE5138AE4961}" destId="{7D4FE995-533B-48F6-8D7B-F5AA24E790C3}" srcOrd="1" destOrd="0" parTransId="{F6B8B2AC-B8DF-4331-A58E-DDA5532BBA25}" sibTransId="{295D675D-E1F9-4B4D-82AF-41F1FCEED953}"/>
    <dgm:cxn modelId="{6DB17610-AFEF-4655-9478-0A6AF7205FF1}" type="presOf" srcId="{6BFB7D70-5AEA-444F-9CD4-CE24424CE953}" destId="{BC3A36F5-D2DC-4A5B-8F67-53575F950262}" srcOrd="0" destOrd="0" presId="urn:microsoft.com/office/officeart/2005/8/layout/lProcess2"/>
    <dgm:cxn modelId="{9FCB7713-413B-4A18-9B04-EE779A0E956D}" type="presOf" srcId="{9C2EA314-A8BF-4C41-807F-B096E70F97E3}" destId="{88FA5BCD-D320-4E86-AB26-1C0A1FE4F827}" srcOrd="0" destOrd="0" presId="urn:microsoft.com/office/officeart/2005/8/layout/lProcess2"/>
    <dgm:cxn modelId="{E1E3DE15-44E4-4602-8B9D-DC41301A0FA2}" type="presOf" srcId="{9C975E0D-FACB-42C6-8A57-2FFA7CB597DC}" destId="{27D0D3EE-FA88-40BB-82E1-0E8566183521}" srcOrd="0" destOrd="0" presId="urn:microsoft.com/office/officeart/2005/8/layout/lProcess2"/>
    <dgm:cxn modelId="{89BAC218-808D-4EC3-B474-F7F774DBAE84}" type="presOf" srcId="{791CC795-CBD9-4EAD-9E35-9D5FBD0932FD}" destId="{2A3D7187-A446-4A9A-A168-57D7E48BE1FC}" srcOrd="0" destOrd="0" presId="urn:microsoft.com/office/officeart/2005/8/layout/lProcess2"/>
    <dgm:cxn modelId="{01D7DE1F-85D0-4977-8A96-E41EA9700DE9}" type="presOf" srcId="{40C79011-C3B2-47CE-806E-CE5138AE4961}" destId="{970F8C4E-1345-4214-9428-0A0AC69FF924}" srcOrd="1" destOrd="0" presId="urn:microsoft.com/office/officeart/2005/8/layout/lProcess2"/>
    <dgm:cxn modelId="{DB5ECC20-80B0-4F64-A5DA-4C82749B8572}" srcId="{66331F51-8BCB-4FFC-B93F-774AB578AD3C}" destId="{98B2275B-D10D-4559-B871-172CAA7A359E}" srcOrd="1" destOrd="0" parTransId="{A18D04CB-2E6A-4EC3-B837-155DCDEE3C7C}" sibTransId="{8CA374E3-DD70-4FDF-975C-6CAB2C829568}"/>
    <dgm:cxn modelId="{BE534A23-D656-4846-B174-D1C0D2210692}" type="presOf" srcId="{66331F51-8BCB-4FFC-B93F-774AB578AD3C}" destId="{46B42C80-C023-432A-87AD-6C618C920C27}" srcOrd="0" destOrd="0" presId="urn:microsoft.com/office/officeart/2005/8/layout/lProcess2"/>
    <dgm:cxn modelId="{4CD7D226-6923-4128-AB2E-AE9ECCA3D8C6}" type="presOf" srcId="{98B2275B-D10D-4559-B871-172CAA7A359E}" destId="{E4668EC6-F534-40D2-AE3C-4B2557B098D1}" srcOrd="0" destOrd="0" presId="urn:microsoft.com/office/officeart/2005/8/layout/lProcess2"/>
    <dgm:cxn modelId="{22B96327-72C8-4879-A057-A1480926A8AC}" type="presOf" srcId="{17353528-12C6-4C0C-976E-DF04F62FF070}" destId="{18721E46-61F0-4C58-A997-64440FAD346F}" srcOrd="0" destOrd="0" presId="urn:microsoft.com/office/officeart/2005/8/layout/lProcess2"/>
    <dgm:cxn modelId="{DCCBF627-D523-46E7-94F0-F598D70A903C}" type="presOf" srcId="{F1708592-660C-418C-BD0B-452AE8367A56}" destId="{4B111951-E1DE-497A-835B-97FE6E67CD5A}" srcOrd="0" destOrd="0" presId="urn:microsoft.com/office/officeart/2005/8/layout/lProcess2"/>
    <dgm:cxn modelId="{A734D435-EA22-4674-B2FD-9A7A07289789}" srcId="{6BFB7D70-5AEA-444F-9CD4-CE24424CE953}" destId="{66331F51-8BCB-4FFC-B93F-774AB578AD3C}" srcOrd="4" destOrd="0" parTransId="{2EDC89EB-9D55-4AF0-B6E6-C45294F67245}" sibTransId="{0450A503-A78C-4E84-8456-33DCC9F8AA23}"/>
    <dgm:cxn modelId="{CA52AD37-5BDE-44DA-8082-79D500339ED2}" type="presOf" srcId="{7D4FE995-533B-48F6-8D7B-F5AA24E790C3}" destId="{1F78F50A-7E02-406D-9697-BE51FE5186D1}" srcOrd="0" destOrd="0" presId="urn:microsoft.com/office/officeart/2005/8/layout/lProcess2"/>
    <dgm:cxn modelId="{B132BC37-F568-4C51-ACE1-1DCFE49F2074}" type="presOf" srcId="{C72D1223-B819-4A4E-AD57-AB3BD6167451}" destId="{2158A307-A907-4D5D-9A25-65B4458CE0D5}" srcOrd="0" destOrd="0" presId="urn:microsoft.com/office/officeart/2005/8/layout/lProcess2"/>
    <dgm:cxn modelId="{29F3765F-3AF5-44D9-8C64-A9923AC07629}" type="presOf" srcId="{BEFA96C0-E560-4799-918F-98A3FC6710F3}" destId="{CAEE64D1-C79A-490A-807F-746DA53ACA0B}" srcOrd="1" destOrd="0" presId="urn:microsoft.com/office/officeart/2005/8/layout/lProcess2"/>
    <dgm:cxn modelId="{5F943743-0C93-4210-9496-2AE3843032D2}" srcId="{6BFB7D70-5AEA-444F-9CD4-CE24424CE953}" destId="{40C79011-C3B2-47CE-806E-CE5138AE4961}" srcOrd="3" destOrd="0" parTransId="{91C015C4-1DCF-4545-B3A0-2FE393BB8908}" sibTransId="{077D6257-5AF6-454F-A6B8-A85301D44214}"/>
    <dgm:cxn modelId="{07174E66-7D25-4E96-ABFC-9B7DE38599EB}" srcId="{9C2EA314-A8BF-4C41-807F-B096E70F97E3}" destId="{F1708592-660C-418C-BD0B-452AE8367A56}" srcOrd="0" destOrd="0" parTransId="{92954E34-7FDA-443C-90C3-9EACCD016987}" sibTransId="{B4F604BD-2F47-4E7C-843C-6F00887D9CC1}"/>
    <dgm:cxn modelId="{D7F9D54F-F86A-4CDF-B6FD-B5037BAEC838}" type="presOf" srcId="{66331F51-8BCB-4FFC-B93F-774AB578AD3C}" destId="{3C18BA52-6D19-4F14-BAD8-D2CA3A99A4BE}" srcOrd="1" destOrd="0" presId="urn:microsoft.com/office/officeart/2005/8/layout/lProcess2"/>
    <dgm:cxn modelId="{95F9155A-F004-4C0A-AB79-B064A8A707C7}" type="presOf" srcId="{A8F97DE1-4ED4-4D25-AAF9-4FA377065C11}" destId="{498CB93C-D18C-4A96-91A9-D1BFDED0254A}" srcOrd="0" destOrd="0" presId="urn:microsoft.com/office/officeart/2005/8/layout/lProcess2"/>
    <dgm:cxn modelId="{AC14E180-5621-45DD-8047-9E79944D5FDE}" type="presOf" srcId="{CA23B737-175A-4CA2-9603-249716CE140E}" destId="{AB69D659-A22F-4A9E-B81A-82AA88114330}" srcOrd="0" destOrd="0" presId="urn:microsoft.com/office/officeart/2005/8/layout/lProcess2"/>
    <dgm:cxn modelId="{E6A92886-2C1B-4689-96A5-F5F00C528D20}" type="presOf" srcId="{BEFA96C0-E560-4799-918F-98A3FC6710F3}" destId="{FC0C4A06-A79C-4739-9A6D-DBE16BFDE22B}" srcOrd="0" destOrd="0" presId="urn:microsoft.com/office/officeart/2005/8/layout/lProcess2"/>
    <dgm:cxn modelId="{A718CE86-1BAD-4A9A-8D9C-BF370C3CD5CB}" srcId="{B60D43B6-ACBD-4AEC-9D34-3369A8906AC9}" destId="{E5D985AC-4485-4B0C-BAAF-3E220B79FF98}" srcOrd="1" destOrd="0" parTransId="{720E489B-52C0-4E1A-A8B1-6E9493E8930D}" sibTransId="{47E720BE-9F6B-4AAE-94FD-7630D1F754E0}"/>
    <dgm:cxn modelId="{F8445192-D1BC-4345-8140-7E55218E883F}" srcId="{66331F51-8BCB-4FFC-B93F-774AB578AD3C}" destId="{CA23B737-175A-4CA2-9603-249716CE140E}" srcOrd="0" destOrd="0" parTransId="{4ACED32F-55AD-4556-93A5-DAFB025E5F2F}" sibTransId="{0FB31CCD-84BC-4C18-AA5F-33B09A6FF97F}"/>
    <dgm:cxn modelId="{5E68449F-2F00-4A69-B46F-E6BF79C53ED6}" type="presOf" srcId="{E5D985AC-4485-4B0C-BAAF-3E220B79FF98}" destId="{DA2A5CF0-99F8-431F-B9F2-512ED2E6D3B1}" srcOrd="0" destOrd="0" presId="urn:microsoft.com/office/officeart/2005/8/layout/lProcess2"/>
    <dgm:cxn modelId="{189C0FA8-0A16-42B3-AD8B-E27C65D3B47A}" srcId="{BEFA96C0-E560-4799-918F-98A3FC6710F3}" destId="{AD02DAC4-F1A6-4580-940A-245AF9D554E1}" srcOrd="0" destOrd="0" parTransId="{90A3172B-889B-4914-90AA-742C170003CB}" sibTransId="{7F310D8B-3631-4640-8A1E-957564CD24D8}"/>
    <dgm:cxn modelId="{85FEEAA8-7153-4FE3-91FB-7439B163887E}" type="presOf" srcId="{9C2EA314-A8BF-4C41-807F-B096E70F97E3}" destId="{D32C1BEE-260F-4D19-93C2-9694AF373E43}" srcOrd="1" destOrd="0" presId="urn:microsoft.com/office/officeart/2005/8/layout/lProcess2"/>
    <dgm:cxn modelId="{3DD362AA-0AF3-4F53-9489-54F8E867C377}" srcId="{9C2EA314-A8BF-4C41-807F-B096E70F97E3}" destId="{C72D1223-B819-4A4E-AD57-AB3BD6167451}" srcOrd="1" destOrd="0" parTransId="{63F79103-A4C1-4EA4-AC42-CBB15C821D08}" sibTransId="{89ABF681-7713-4A5A-AF31-BE6581E9EC78}"/>
    <dgm:cxn modelId="{5A74FCAC-DF3F-4ABA-9FAD-27DECEF13191}" srcId="{40C79011-C3B2-47CE-806E-CE5138AE4961}" destId="{A8F97DE1-4ED4-4D25-AAF9-4FA377065C11}" srcOrd="0" destOrd="0" parTransId="{53AD4892-A308-4161-BF3F-C2AD4957DFF9}" sibTransId="{512FECC5-4972-4C58-BD3B-87F8868EABA4}"/>
    <dgm:cxn modelId="{799435B8-8CD0-4E88-8D03-FD15ADC38AF1}" type="presOf" srcId="{40C79011-C3B2-47CE-806E-CE5138AE4961}" destId="{AC014309-7F58-44DA-8957-ABE805F0BB40}" srcOrd="0" destOrd="0" presId="urn:microsoft.com/office/officeart/2005/8/layout/lProcess2"/>
    <dgm:cxn modelId="{3C6317BC-E53A-41C1-9EB8-E55A76A5439E}" srcId="{B60D43B6-ACBD-4AEC-9D34-3369A8906AC9}" destId="{17353528-12C6-4C0C-976E-DF04F62FF070}" srcOrd="2" destOrd="0" parTransId="{F424E3F7-6DF6-4272-BD25-6B6D447B45D7}" sibTransId="{6044E684-6415-4E47-B34F-46CA8D16A363}"/>
    <dgm:cxn modelId="{A9ADEBBE-8FB0-45F8-A5CC-D8D227E7A3D0}" srcId="{BEFA96C0-E560-4799-918F-98A3FC6710F3}" destId="{A96F9B62-8D88-4309-9435-FA7BE9816CC0}" srcOrd="2" destOrd="0" parTransId="{1585223D-B193-44EB-979C-230A423B8167}" sibTransId="{E74F80DD-8D9F-4399-BB6A-B3D4E96F8D55}"/>
    <dgm:cxn modelId="{DFA0E0CB-492B-46D0-963F-2F1455821976}" srcId="{66331F51-8BCB-4FFC-B93F-774AB578AD3C}" destId="{9C975E0D-FACB-42C6-8A57-2FFA7CB597DC}" srcOrd="2" destOrd="0" parTransId="{7ECD2CCF-0039-4D7F-974D-D2C8914823B5}" sibTransId="{16B9EA5C-1E1D-4633-A752-FA1F04CEBD49}"/>
    <dgm:cxn modelId="{AE7F11CD-D936-42AA-8944-BE1974B12EE3}" srcId="{6BFB7D70-5AEA-444F-9CD4-CE24424CE953}" destId="{BEFA96C0-E560-4799-918F-98A3FC6710F3}" srcOrd="0" destOrd="0" parTransId="{2E45830B-39BA-4ECA-B7AD-B826B4C89ED3}" sibTransId="{17C2CD61-74A7-42FB-A976-4A0AAF6103F8}"/>
    <dgm:cxn modelId="{2AF435E1-B725-4D90-93E4-71708F8E0045}" type="presOf" srcId="{B60D43B6-ACBD-4AEC-9D34-3369A8906AC9}" destId="{A46001C4-76CE-4C54-ACA0-AF8B05311536}" srcOrd="0" destOrd="0" presId="urn:microsoft.com/office/officeart/2005/8/layout/lProcess2"/>
    <dgm:cxn modelId="{1E7776E9-A22C-4A47-9820-22AA0821E3E4}" type="presOf" srcId="{1FB1764B-AE6E-4417-8F7A-A2F0DDE3B0EE}" destId="{D278201A-6FAC-4386-94FA-9E3E6D3FF701}" srcOrd="0" destOrd="0" presId="urn:microsoft.com/office/officeart/2005/8/layout/lProcess2"/>
    <dgm:cxn modelId="{DD2279ED-97EA-49BA-9188-11E886ADA53D}" type="presOf" srcId="{A96F9B62-8D88-4309-9435-FA7BE9816CC0}" destId="{11C12B60-E241-4D77-8933-C9D7869E44AA}" srcOrd="0" destOrd="0" presId="urn:microsoft.com/office/officeart/2005/8/layout/lProcess2"/>
    <dgm:cxn modelId="{0B2BAAEF-35F0-44C5-8DF5-183B6DD32D48}" srcId="{BEFA96C0-E560-4799-918F-98A3FC6710F3}" destId="{FD51BF52-E4B2-4FB2-B0F7-3052969F8FDA}" srcOrd="3" destOrd="0" parTransId="{57AACCCE-E460-4CDF-83E7-CF4D961779A8}" sibTransId="{BFE76363-517C-4B20-BE5F-4A12CD8BC4C2}"/>
    <dgm:cxn modelId="{E79764F2-81C2-48DC-9256-50F3AC122D22}" srcId="{B60D43B6-ACBD-4AEC-9D34-3369A8906AC9}" destId="{791CC795-CBD9-4EAD-9E35-9D5FBD0932FD}" srcOrd="0" destOrd="0" parTransId="{0B5D9416-3E98-45A4-9624-D5A9C6A51D6C}" sibTransId="{DB142897-B2E1-4728-A277-9B05324847B5}"/>
    <dgm:cxn modelId="{8FE643F6-86BA-4162-8125-27321CB41918}" srcId="{BEFA96C0-E560-4799-918F-98A3FC6710F3}" destId="{1FB1764B-AE6E-4417-8F7A-A2F0DDE3B0EE}" srcOrd="1" destOrd="0" parTransId="{BBE2513C-682A-4C0E-A648-3A0DA20452DB}" sibTransId="{3E63005A-269C-4455-84BE-9F04021BDBF9}"/>
    <dgm:cxn modelId="{EE0675F7-5A4E-420B-873D-5D20A1E9F7C1}" srcId="{6BFB7D70-5AEA-444F-9CD4-CE24424CE953}" destId="{B60D43B6-ACBD-4AEC-9D34-3369A8906AC9}" srcOrd="2" destOrd="0" parTransId="{FC8E4718-F382-4B7C-8B77-24B29B5CE60F}" sibTransId="{69EBD29C-F87C-4A6A-9CAC-D4DCB9751C92}"/>
    <dgm:cxn modelId="{E4A54FF8-11D5-4C14-ABDE-835FBEBEF814}" type="presOf" srcId="{FD51BF52-E4B2-4FB2-B0F7-3052969F8FDA}" destId="{9CD44CA3-85A2-45F8-B4EE-71B887FB3D25}" srcOrd="0" destOrd="0" presId="urn:microsoft.com/office/officeart/2005/8/layout/lProcess2"/>
    <dgm:cxn modelId="{A87493FD-F886-4F3C-A9FF-06CA2345C8DF}" type="presOf" srcId="{B60D43B6-ACBD-4AEC-9D34-3369A8906AC9}" destId="{A2C95652-619D-4FBE-BFE0-31C2CC18109E}" srcOrd="1" destOrd="0" presId="urn:microsoft.com/office/officeart/2005/8/layout/lProcess2"/>
    <dgm:cxn modelId="{8B146AFF-607A-4D3C-A0FA-1C94DAC10211}" srcId="{6BFB7D70-5AEA-444F-9CD4-CE24424CE953}" destId="{9C2EA314-A8BF-4C41-807F-B096E70F97E3}" srcOrd="1" destOrd="0" parTransId="{A5051F58-35D0-4ED0-A114-11600B6A5C14}" sibTransId="{A09F4AC5-07E4-41AB-95C8-B96033718030}"/>
    <dgm:cxn modelId="{9E63DFAC-2B27-4824-A7F4-BF7E3A071F67}" type="presParOf" srcId="{BC3A36F5-D2DC-4A5B-8F67-53575F950262}" destId="{284D0C1D-0962-4DCD-AB6E-2FE1D166994D}" srcOrd="0" destOrd="0" presId="urn:microsoft.com/office/officeart/2005/8/layout/lProcess2"/>
    <dgm:cxn modelId="{E83AF1E1-7425-4725-99C2-BF2370D6F8FA}" type="presParOf" srcId="{284D0C1D-0962-4DCD-AB6E-2FE1D166994D}" destId="{FC0C4A06-A79C-4739-9A6D-DBE16BFDE22B}" srcOrd="0" destOrd="0" presId="urn:microsoft.com/office/officeart/2005/8/layout/lProcess2"/>
    <dgm:cxn modelId="{893B35CF-FE6B-40FE-90EB-98A5D40B5955}" type="presParOf" srcId="{284D0C1D-0962-4DCD-AB6E-2FE1D166994D}" destId="{CAEE64D1-C79A-490A-807F-746DA53ACA0B}" srcOrd="1" destOrd="0" presId="urn:microsoft.com/office/officeart/2005/8/layout/lProcess2"/>
    <dgm:cxn modelId="{4B901B48-A2D8-473F-A54B-3A1F64369F26}" type="presParOf" srcId="{284D0C1D-0962-4DCD-AB6E-2FE1D166994D}" destId="{F51AC9FC-CE5A-4E3F-B9C2-D2617498651B}" srcOrd="2" destOrd="0" presId="urn:microsoft.com/office/officeart/2005/8/layout/lProcess2"/>
    <dgm:cxn modelId="{9A2A2A26-7D89-4871-B825-1E5215B859D7}" type="presParOf" srcId="{F51AC9FC-CE5A-4E3F-B9C2-D2617498651B}" destId="{EB6CA13F-B314-4086-9BD2-5A3DE8D3E884}" srcOrd="0" destOrd="0" presId="urn:microsoft.com/office/officeart/2005/8/layout/lProcess2"/>
    <dgm:cxn modelId="{B927A50D-72A6-4DB8-91AA-3D69E9653E35}" type="presParOf" srcId="{EB6CA13F-B314-4086-9BD2-5A3DE8D3E884}" destId="{EC157C68-B3DA-440B-B755-8FB8B1C7F196}" srcOrd="0" destOrd="0" presId="urn:microsoft.com/office/officeart/2005/8/layout/lProcess2"/>
    <dgm:cxn modelId="{D21F6A71-FB45-4A57-ABA8-3C3A50C87A68}" type="presParOf" srcId="{EB6CA13F-B314-4086-9BD2-5A3DE8D3E884}" destId="{49403BF5-43EB-41CD-BDBC-8FF199569580}" srcOrd="1" destOrd="0" presId="urn:microsoft.com/office/officeart/2005/8/layout/lProcess2"/>
    <dgm:cxn modelId="{FEE67AF7-1B5C-47DE-A47B-22D39DD48BA9}" type="presParOf" srcId="{EB6CA13F-B314-4086-9BD2-5A3DE8D3E884}" destId="{D278201A-6FAC-4386-94FA-9E3E6D3FF701}" srcOrd="2" destOrd="0" presId="urn:microsoft.com/office/officeart/2005/8/layout/lProcess2"/>
    <dgm:cxn modelId="{932B2FDD-1010-4DE9-AC64-A17A4348FF80}" type="presParOf" srcId="{EB6CA13F-B314-4086-9BD2-5A3DE8D3E884}" destId="{0FD7D06A-EE8D-460E-BD72-2BF08C5CA792}" srcOrd="3" destOrd="0" presId="urn:microsoft.com/office/officeart/2005/8/layout/lProcess2"/>
    <dgm:cxn modelId="{A7431E73-230C-49A3-84F9-61F64BF80C14}" type="presParOf" srcId="{EB6CA13F-B314-4086-9BD2-5A3DE8D3E884}" destId="{11C12B60-E241-4D77-8933-C9D7869E44AA}" srcOrd="4" destOrd="0" presId="urn:microsoft.com/office/officeart/2005/8/layout/lProcess2"/>
    <dgm:cxn modelId="{1779EE1A-B9C7-480F-8A7E-84B59961EE22}" type="presParOf" srcId="{EB6CA13F-B314-4086-9BD2-5A3DE8D3E884}" destId="{44D9A3B5-190D-48EC-8050-7FB04759AA47}" srcOrd="5" destOrd="0" presId="urn:microsoft.com/office/officeart/2005/8/layout/lProcess2"/>
    <dgm:cxn modelId="{95B65EB1-5352-40DF-BE9F-42E820E2B501}" type="presParOf" srcId="{EB6CA13F-B314-4086-9BD2-5A3DE8D3E884}" destId="{9CD44CA3-85A2-45F8-B4EE-71B887FB3D25}" srcOrd="6" destOrd="0" presId="urn:microsoft.com/office/officeart/2005/8/layout/lProcess2"/>
    <dgm:cxn modelId="{9678F7CB-3D9C-473E-BCF7-A7C9B28BC22F}" type="presParOf" srcId="{BC3A36F5-D2DC-4A5B-8F67-53575F950262}" destId="{1FCC2F6F-749A-45E7-A69C-8B3BE0671FF4}" srcOrd="1" destOrd="0" presId="urn:microsoft.com/office/officeart/2005/8/layout/lProcess2"/>
    <dgm:cxn modelId="{4BD7DD04-F01E-4AAC-8AD8-83EC3DF77B86}" type="presParOf" srcId="{BC3A36F5-D2DC-4A5B-8F67-53575F950262}" destId="{36D6AC70-F1DD-4625-90F0-B74708212FFB}" srcOrd="2" destOrd="0" presId="urn:microsoft.com/office/officeart/2005/8/layout/lProcess2"/>
    <dgm:cxn modelId="{058ED810-E32C-42ED-9FCC-97E1B6C40788}" type="presParOf" srcId="{36D6AC70-F1DD-4625-90F0-B74708212FFB}" destId="{88FA5BCD-D320-4E86-AB26-1C0A1FE4F827}" srcOrd="0" destOrd="0" presId="urn:microsoft.com/office/officeart/2005/8/layout/lProcess2"/>
    <dgm:cxn modelId="{5D3BE666-F489-4714-9F65-D601535B19E8}" type="presParOf" srcId="{36D6AC70-F1DD-4625-90F0-B74708212FFB}" destId="{D32C1BEE-260F-4D19-93C2-9694AF373E43}" srcOrd="1" destOrd="0" presId="urn:microsoft.com/office/officeart/2005/8/layout/lProcess2"/>
    <dgm:cxn modelId="{E91E4A8B-778B-47BE-AD90-687A08EAAF07}" type="presParOf" srcId="{36D6AC70-F1DD-4625-90F0-B74708212FFB}" destId="{A9E2EF39-3D42-4D59-A1E8-EC7CDF8832E7}" srcOrd="2" destOrd="0" presId="urn:microsoft.com/office/officeart/2005/8/layout/lProcess2"/>
    <dgm:cxn modelId="{8C8637C1-CCAD-4C0B-AE09-FAF003F114C2}" type="presParOf" srcId="{A9E2EF39-3D42-4D59-A1E8-EC7CDF8832E7}" destId="{ECFED801-A2C6-4B70-85B1-64A47E99816B}" srcOrd="0" destOrd="0" presId="urn:microsoft.com/office/officeart/2005/8/layout/lProcess2"/>
    <dgm:cxn modelId="{9D4CD867-BA53-4ACB-A2BA-489984707A87}" type="presParOf" srcId="{ECFED801-A2C6-4B70-85B1-64A47E99816B}" destId="{4B111951-E1DE-497A-835B-97FE6E67CD5A}" srcOrd="0" destOrd="0" presId="urn:microsoft.com/office/officeart/2005/8/layout/lProcess2"/>
    <dgm:cxn modelId="{1A1DE25C-B204-42D4-960A-581AA6315697}" type="presParOf" srcId="{ECFED801-A2C6-4B70-85B1-64A47E99816B}" destId="{ED3E4118-BFB5-428E-A8A2-74C6D6D8241D}" srcOrd="1" destOrd="0" presId="urn:microsoft.com/office/officeart/2005/8/layout/lProcess2"/>
    <dgm:cxn modelId="{14B1E386-617A-41D2-B302-CC00C53A0D1A}" type="presParOf" srcId="{ECFED801-A2C6-4B70-85B1-64A47E99816B}" destId="{2158A307-A907-4D5D-9A25-65B4458CE0D5}" srcOrd="2" destOrd="0" presId="urn:microsoft.com/office/officeart/2005/8/layout/lProcess2"/>
    <dgm:cxn modelId="{3D227C8F-F21F-4131-80E9-D05D71BC6EB7}" type="presParOf" srcId="{BC3A36F5-D2DC-4A5B-8F67-53575F950262}" destId="{2567BC8B-70C5-4186-B1EA-019F7BC8A7EC}" srcOrd="3" destOrd="0" presId="urn:microsoft.com/office/officeart/2005/8/layout/lProcess2"/>
    <dgm:cxn modelId="{F75EE9F0-40ED-4D74-91A8-EBC22776F9CE}" type="presParOf" srcId="{BC3A36F5-D2DC-4A5B-8F67-53575F950262}" destId="{DD7DAD1F-2B9E-4122-9B4C-83201119F492}" srcOrd="4" destOrd="0" presId="urn:microsoft.com/office/officeart/2005/8/layout/lProcess2"/>
    <dgm:cxn modelId="{7CF51AAA-C0EB-4CF4-999F-DBE04CCAA7E3}" type="presParOf" srcId="{DD7DAD1F-2B9E-4122-9B4C-83201119F492}" destId="{A46001C4-76CE-4C54-ACA0-AF8B05311536}" srcOrd="0" destOrd="0" presId="urn:microsoft.com/office/officeart/2005/8/layout/lProcess2"/>
    <dgm:cxn modelId="{EAC8FA74-0C8C-41AE-894F-5288D864F2DD}" type="presParOf" srcId="{DD7DAD1F-2B9E-4122-9B4C-83201119F492}" destId="{A2C95652-619D-4FBE-BFE0-31C2CC18109E}" srcOrd="1" destOrd="0" presId="urn:microsoft.com/office/officeart/2005/8/layout/lProcess2"/>
    <dgm:cxn modelId="{516C6A21-5D85-42C3-9F6F-DA3A101EFEF2}" type="presParOf" srcId="{DD7DAD1F-2B9E-4122-9B4C-83201119F492}" destId="{779A4D83-0CCD-43FC-848F-2166921BFAB1}" srcOrd="2" destOrd="0" presId="urn:microsoft.com/office/officeart/2005/8/layout/lProcess2"/>
    <dgm:cxn modelId="{1FC95A4A-8B05-45DC-87D1-F206EAAA8CD5}" type="presParOf" srcId="{779A4D83-0CCD-43FC-848F-2166921BFAB1}" destId="{F1AEBDF7-6C31-4C39-B6EE-5E1CACBE5F75}" srcOrd="0" destOrd="0" presId="urn:microsoft.com/office/officeart/2005/8/layout/lProcess2"/>
    <dgm:cxn modelId="{E820FC6A-EDEF-4958-AEAC-49541A12DC74}" type="presParOf" srcId="{F1AEBDF7-6C31-4C39-B6EE-5E1CACBE5F75}" destId="{2A3D7187-A446-4A9A-A168-57D7E48BE1FC}" srcOrd="0" destOrd="0" presId="urn:microsoft.com/office/officeart/2005/8/layout/lProcess2"/>
    <dgm:cxn modelId="{66F7EE8D-38E0-433A-911E-43BF2F69729F}" type="presParOf" srcId="{F1AEBDF7-6C31-4C39-B6EE-5E1CACBE5F75}" destId="{A659C636-9BDF-439B-864A-2FB3816BA076}" srcOrd="1" destOrd="0" presId="urn:microsoft.com/office/officeart/2005/8/layout/lProcess2"/>
    <dgm:cxn modelId="{19909DD4-D0FC-49BC-870F-34390F661FD4}" type="presParOf" srcId="{F1AEBDF7-6C31-4C39-B6EE-5E1CACBE5F75}" destId="{DA2A5CF0-99F8-431F-B9F2-512ED2E6D3B1}" srcOrd="2" destOrd="0" presId="urn:microsoft.com/office/officeart/2005/8/layout/lProcess2"/>
    <dgm:cxn modelId="{18692234-7913-404C-A300-D0EEA55E35E6}" type="presParOf" srcId="{F1AEBDF7-6C31-4C39-B6EE-5E1CACBE5F75}" destId="{AC503937-F69C-4647-ABCB-65C005194991}" srcOrd="3" destOrd="0" presId="urn:microsoft.com/office/officeart/2005/8/layout/lProcess2"/>
    <dgm:cxn modelId="{F93858BC-37C5-42E1-A034-AC8D5B331D6A}" type="presParOf" srcId="{F1AEBDF7-6C31-4C39-B6EE-5E1CACBE5F75}" destId="{18721E46-61F0-4C58-A997-64440FAD346F}" srcOrd="4" destOrd="0" presId="urn:microsoft.com/office/officeart/2005/8/layout/lProcess2"/>
    <dgm:cxn modelId="{800B57C2-4889-4F13-8855-207CE3502A98}" type="presParOf" srcId="{BC3A36F5-D2DC-4A5B-8F67-53575F950262}" destId="{2437C040-0555-4259-9041-FBB493F2E8EF}" srcOrd="5" destOrd="0" presId="urn:microsoft.com/office/officeart/2005/8/layout/lProcess2"/>
    <dgm:cxn modelId="{E8B23B31-2735-4A78-980C-4F1E045D52A0}" type="presParOf" srcId="{BC3A36F5-D2DC-4A5B-8F67-53575F950262}" destId="{94909003-4054-46CE-93B0-EE3EE5E7C749}" srcOrd="6" destOrd="0" presId="urn:microsoft.com/office/officeart/2005/8/layout/lProcess2"/>
    <dgm:cxn modelId="{DA0583F9-B286-465A-8A59-DDC056637007}" type="presParOf" srcId="{94909003-4054-46CE-93B0-EE3EE5E7C749}" destId="{AC014309-7F58-44DA-8957-ABE805F0BB40}" srcOrd="0" destOrd="0" presId="urn:microsoft.com/office/officeart/2005/8/layout/lProcess2"/>
    <dgm:cxn modelId="{B51F7381-1EBF-4483-A3BD-35440694F9D6}" type="presParOf" srcId="{94909003-4054-46CE-93B0-EE3EE5E7C749}" destId="{970F8C4E-1345-4214-9428-0A0AC69FF924}" srcOrd="1" destOrd="0" presId="urn:microsoft.com/office/officeart/2005/8/layout/lProcess2"/>
    <dgm:cxn modelId="{6AF0705C-D408-4359-9042-11324E68159C}" type="presParOf" srcId="{94909003-4054-46CE-93B0-EE3EE5E7C749}" destId="{32E97790-1C2C-49D8-87AE-E579BEB3C450}" srcOrd="2" destOrd="0" presId="urn:microsoft.com/office/officeart/2005/8/layout/lProcess2"/>
    <dgm:cxn modelId="{3FA682CD-5C3D-4617-B671-FC32167C6F7D}" type="presParOf" srcId="{32E97790-1C2C-49D8-87AE-E579BEB3C450}" destId="{4AB6BCCA-57DC-42B1-A26D-F1373C93132F}" srcOrd="0" destOrd="0" presId="urn:microsoft.com/office/officeart/2005/8/layout/lProcess2"/>
    <dgm:cxn modelId="{ED9BC516-78B8-424E-A2C0-A59DDE0B768E}" type="presParOf" srcId="{4AB6BCCA-57DC-42B1-A26D-F1373C93132F}" destId="{498CB93C-D18C-4A96-91A9-D1BFDED0254A}" srcOrd="0" destOrd="0" presId="urn:microsoft.com/office/officeart/2005/8/layout/lProcess2"/>
    <dgm:cxn modelId="{D9C90689-DE75-4DB6-86E7-9915D583A6A1}" type="presParOf" srcId="{4AB6BCCA-57DC-42B1-A26D-F1373C93132F}" destId="{C68C30D1-6E26-4B43-9D6B-BE84C705564F}" srcOrd="1" destOrd="0" presId="urn:microsoft.com/office/officeart/2005/8/layout/lProcess2"/>
    <dgm:cxn modelId="{053D33E7-67C9-479D-B1CD-8EE1C1711576}" type="presParOf" srcId="{4AB6BCCA-57DC-42B1-A26D-F1373C93132F}" destId="{1F78F50A-7E02-406D-9697-BE51FE5186D1}" srcOrd="2" destOrd="0" presId="urn:microsoft.com/office/officeart/2005/8/layout/lProcess2"/>
    <dgm:cxn modelId="{3D7E90F4-C9F4-4B18-9115-676C693B24D2}" type="presParOf" srcId="{BC3A36F5-D2DC-4A5B-8F67-53575F950262}" destId="{B9DEB06C-65F0-42B5-B6E3-2F98E077705A}" srcOrd="7" destOrd="0" presId="urn:microsoft.com/office/officeart/2005/8/layout/lProcess2"/>
    <dgm:cxn modelId="{EE2681B9-004F-44A5-B15A-9247099EDB19}" type="presParOf" srcId="{BC3A36F5-D2DC-4A5B-8F67-53575F950262}" destId="{E545C606-A7D3-464D-A1E8-49E4D397531E}" srcOrd="8" destOrd="0" presId="urn:microsoft.com/office/officeart/2005/8/layout/lProcess2"/>
    <dgm:cxn modelId="{2C4028E9-87F2-4B2D-A118-BB8EC4FEDAAB}" type="presParOf" srcId="{E545C606-A7D3-464D-A1E8-49E4D397531E}" destId="{46B42C80-C023-432A-87AD-6C618C920C27}" srcOrd="0" destOrd="0" presId="urn:microsoft.com/office/officeart/2005/8/layout/lProcess2"/>
    <dgm:cxn modelId="{0E4A4804-E403-455B-AFA6-31E7CBA975EE}" type="presParOf" srcId="{E545C606-A7D3-464D-A1E8-49E4D397531E}" destId="{3C18BA52-6D19-4F14-BAD8-D2CA3A99A4BE}" srcOrd="1" destOrd="0" presId="urn:microsoft.com/office/officeart/2005/8/layout/lProcess2"/>
    <dgm:cxn modelId="{25EF20F8-C3BD-4164-BE8A-CFDCE520F97D}" type="presParOf" srcId="{E545C606-A7D3-464D-A1E8-49E4D397531E}" destId="{0860BEAE-E7CD-4E60-BCC1-452E6E86AFFD}" srcOrd="2" destOrd="0" presId="urn:microsoft.com/office/officeart/2005/8/layout/lProcess2"/>
    <dgm:cxn modelId="{E0BDB0B1-66E0-4968-ACBC-539CF638A987}" type="presParOf" srcId="{0860BEAE-E7CD-4E60-BCC1-452E6E86AFFD}" destId="{09E38C64-F1E5-4C8B-A869-13ABD6EF193E}" srcOrd="0" destOrd="0" presId="urn:microsoft.com/office/officeart/2005/8/layout/lProcess2"/>
    <dgm:cxn modelId="{AC562001-EBE9-4AFA-9223-A8C196AA5875}" type="presParOf" srcId="{09E38C64-F1E5-4C8B-A869-13ABD6EF193E}" destId="{AB69D659-A22F-4A9E-B81A-82AA88114330}" srcOrd="0" destOrd="0" presId="urn:microsoft.com/office/officeart/2005/8/layout/lProcess2"/>
    <dgm:cxn modelId="{D4CDC616-682A-4D18-9C83-3711962881A1}" type="presParOf" srcId="{09E38C64-F1E5-4C8B-A869-13ABD6EF193E}" destId="{A07C23F5-59CF-4A51-B253-E40D4C9A2998}" srcOrd="1" destOrd="0" presId="urn:microsoft.com/office/officeart/2005/8/layout/lProcess2"/>
    <dgm:cxn modelId="{F7CD5651-540B-403F-B79E-EF15492C4E36}" type="presParOf" srcId="{09E38C64-F1E5-4C8B-A869-13ABD6EF193E}" destId="{E4668EC6-F534-40D2-AE3C-4B2557B098D1}" srcOrd="2" destOrd="0" presId="urn:microsoft.com/office/officeart/2005/8/layout/lProcess2"/>
    <dgm:cxn modelId="{7CB68EF0-7D97-4F53-95CD-4F69E17E74C8}" type="presParOf" srcId="{09E38C64-F1E5-4C8B-A869-13ABD6EF193E}" destId="{C651E1F6-948E-467C-A7D7-6FF8E31530C0}" srcOrd="3" destOrd="0" presId="urn:microsoft.com/office/officeart/2005/8/layout/lProcess2"/>
    <dgm:cxn modelId="{0666A694-32C2-4107-9092-D5B7F52578D2}" type="presParOf" srcId="{09E38C64-F1E5-4C8B-A869-13ABD6EF193E}" destId="{27D0D3EE-FA88-40BB-82E1-0E8566183521}"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127463-352B-4CEA-AA7D-F1AA80802523}"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DC473185-0D08-4795-A335-F231CC256E68}">
      <dgm:prSet phldrT="[Text]" custT="1">
        <dgm:style>
          <a:lnRef idx="2">
            <a:schemeClr val="dk1"/>
          </a:lnRef>
          <a:fillRef idx="1">
            <a:schemeClr val="lt1"/>
          </a:fillRef>
          <a:effectRef idx="0">
            <a:schemeClr val="dk1"/>
          </a:effectRef>
          <a:fontRef idx="minor">
            <a:schemeClr val="dk1"/>
          </a:fontRef>
        </dgm:style>
      </dgm:prSet>
      <dgm:spPr/>
      <dgm:t>
        <a:bodyPr/>
        <a:lstStyle/>
        <a:p>
          <a:r>
            <a:rPr lang="en-US" sz="2400" dirty="0"/>
            <a:t>Either: Write an obituary about a celebrity or famous person who has died recently.</a:t>
          </a:r>
        </a:p>
        <a:p>
          <a:r>
            <a:rPr lang="en-US" sz="1800" dirty="0"/>
            <a:t>Stretch: underpin the writing with a discursive argument about a relevant topic, </a:t>
          </a:r>
          <a:r>
            <a:rPr lang="en-US" sz="1800" dirty="0" err="1"/>
            <a:t>eg</a:t>
          </a:r>
          <a:r>
            <a:rPr lang="en-US" sz="1800" dirty="0"/>
            <a:t>: Sophie </a:t>
          </a:r>
          <a:r>
            <a:rPr lang="en-US" sz="1800" dirty="0" err="1"/>
            <a:t>Gradon</a:t>
          </a:r>
          <a:r>
            <a:rPr lang="en-US" sz="1800" dirty="0"/>
            <a:t> – ex love island contestant, using the obituary as a platform to argue against reality TV</a:t>
          </a:r>
          <a:endParaRPr lang="en-US" sz="2400" dirty="0"/>
        </a:p>
      </dgm:t>
    </dgm:pt>
    <dgm:pt modelId="{C638A0C4-FCF6-46CC-BB2F-0F1B7036541F}" type="parTrans" cxnId="{0C844007-F3DF-4C1A-9169-62ADBBD22439}">
      <dgm:prSet/>
      <dgm:spPr/>
      <dgm:t>
        <a:bodyPr/>
        <a:lstStyle/>
        <a:p>
          <a:endParaRPr lang="en-US"/>
        </a:p>
      </dgm:t>
    </dgm:pt>
    <dgm:pt modelId="{EFB75951-FDB9-40C4-9917-08B54D4AF6B0}" type="sibTrans" cxnId="{0C844007-F3DF-4C1A-9169-62ADBBD22439}">
      <dgm:prSet/>
      <dgm:spPr/>
      <dgm:t>
        <a:bodyPr/>
        <a:lstStyle/>
        <a:p>
          <a:endParaRPr lang="en-US"/>
        </a:p>
      </dgm:t>
    </dgm:pt>
    <dgm:pt modelId="{3B89F334-5CE7-478B-B490-1ED7C1F4CF7C}">
      <dgm:prSet phldrT="[Text]" custT="1">
        <dgm:style>
          <a:lnRef idx="2">
            <a:schemeClr val="dk1"/>
          </a:lnRef>
          <a:fillRef idx="1">
            <a:schemeClr val="lt1"/>
          </a:fillRef>
          <a:effectRef idx="0">
            <a:schemeClr val="dk1"/>
          </a:effectRef>
          <a:fontRef idx="minor">
            <a:schemeClr val="dk1"/>
          </a:fontRef>
        </dgm:style>
      </dgm:prSet>
      <dgm:spPr/>
      <dgm:t>
        <a:bodyPr/>
        <a:lstStyle/>
        <a:p>
          <a:r>
            <a:rPr lang="en-US" sz="2000" dirty="0"/>
            <a:t>OR:</a:t>
          </a:r>
        </a:p>
        <a:p>
          <a:r>
            <a:rPr lang="en-US" sz="2000" dirty="0"/>
            <a:t>Write the obituary of a fictional character. Perhaps this could be the protagonist of the novel you are currently reading, or a film you have recently watched.</a:t>
          </a:r>
        </a:p>
      </dgm:t>
    </dgm:pt>
    <dgm:pt modelId="{61C5367C-56B8-40CB-85C8-3638458B56A1}" type="parTrans" cxnId="{FC19DCDF-A35D-4A5A-8A67-2FC20547608C}">
      <dgm:prSet/>
      <dgm:spPr/>
      <dgm:t>
        <a:bodyPr/>
        <a:lstStyle/>
        <a:p>
          <a:endParaRPr lang="en-US"/>
        </a:p>
      </dgm:t>
    </dgm:pt>
    <dgm:pt modelId="{E03A9AF6-5906-428D-A979-FC9F0B09DCE8}" type="sibTrans" cxnId="{FC19DCDF-A35D-4A5A-8A67-2FC20547608C}">
      <dgm:prSet/>
      <dgm:spPr/>
      <dgm:t>
        <a:bodyPr/>
        <a:lstStyle/>
        <a:p>
          <a:endParaRPr lang="en-US"/>
        </a:p>
      </dgm:t>
    </dgm:pt>
    <dgm:pt modelId="{B2FEDEF3-58DE-42F0-AE93-A24265F3CF26}">
      <dgm:prSet phldrT="[Text]" custT="1">
        <dgm:style>
          <a:lnRef idx="2">
            <a:schemeClr val="dk1"/>
          </a:lnRef>
          <a:fillRef idx="1">
            <a:schemeClr val="lt1"/>
          </a:fillRef>
          <a:effectRef idx="0">
            <a:schemeClr val="dk1"/>
          </a:effectRef>
          <a:fontRef idx="minor">
            <a:schemeClr val="dk1"/>
          </a:fontRef>
        </dgm:style>
      </dgm:prSet>
      <dgm:spPr/>
      <dgm:t>
        <a:bodyPr/>
        <a:lstStyle/>
        <a:p>
          <a:r>
            <a:rPr lang="en-US" sz="2400" dirty="0"/>
            <a:t>Write a satirical obituary about the death of something topical. </a:t>
          </a:r>
        </a:p>
      </dgm:t>
    </dgm:pt>
    <dgm:pt modelId="{DDB81F27-ABD0-4FE9-B2F3-525F208380DD}" type="parTrans" cxnId="{2B5821FF-F187-499B-AA5E-9B38C8731223}">
      <dgm:prSet/>
      <dgm:spPr/>
      <dgm:t>
        <a:bodyPr/>
        <a:lstStyle/>
        <a:p>
          <a:endParaRPr lang="en-US"/>
        </a:p>
      </dgm:t>
    </dgm:pt>
    <dgm:pt modelId="{86699B0D-D9D9-418E-A204-36E268595964}" type="sibTrans" cxnId="{2B5821FF-F187-499B-AA5E-9B38C8731223}">
      <dgm:prSet/>
      <dgm:spPr/>
      <dgm:t>
        <a:bodyPr/>
        <a:lstStyle/>
        <a:p>
          <a:endParaRPr lang="en-US"/>
        </a:p>
      </dgm:t>
    </dgm:pt>
    <dgm:pt modelId="{E10D6270-A9F4-4411-B6C0-AA17B72DFE52}">
      <dgm:prSet phldrT="[Text]" custT="1">
        <dgm:style>
          <a:lnRef idx="2">
            <a:schemeClr val="dk1"/>
          </a:lnRef>
          <a:fillRef idx="1">
            <a:schemeClr val="lt1"/>
          </a:fillRef>
          <a:effectRef idx="0">
            <a:schemeClr val="dk1"/>
          </a:effectRef>
          <a:fontRef idx="minor">
            <a:schemeClr val="dk1"/>
          </a:fontRef>
        </dgm:style>
      </dgm:prSet>
      <dgm:spPr/>
      <dgm:t>
        <a:bodyPr/>
        <a:lstStyle/>
        <a:p>
          <a:r>
            <a:rPr lang="en-US" sz="1800" dirty="0"/>
            <a:t>Love</a:t>
          </a:r>
        </a:p>
      </dgm:t>
    </dgm:pt>
    <dgm:pt modelId="{63FA45E2-8D38-4DBA-ABFF-4118E9023ABC}" type="parTrans" cxnId="{834EAD7C-0310-4874-AF2F-41A68C366DBB}">
      <dgm:prSet/>
      <dgm:spPr/>
      <dgm:t>
        <a:bodyPr/>
        <a:lstStyle/>
        <a:p>
          <a:endParaRPr lang="en-US"/>
        </a:p>
      </dgm:t>
    </dgm:pt>
    <dgm:pt modelId="{89A76B90-941F-4790-9823-EFD85D6126AA}" type="sibTrans" cxnId="{834EAD7C-0310-4874-AF2F-41A68C366DBB}">
      <dgm:prSet/>
      <dgm:spPr/>
      <dgm:t>
        <a:bodyPr/>
        <a:lstStyle/>
        <a:p>
          <a:endParaRPr lang="en-US"/>
        </a:p>
      </dgm:t>
    </dgm:pt>
    <dgm:pt modelId="{F696FB30-FF7A-45AF-B297-B155756ABC0F}">
      <dgm:prSet phldrT="[Text]" custT="1">
        <dgm:style>
          <a:lnRef idx="2">
            <a:schemeClr val="dk1"/>
          </a:lnRef>
          <a:fillRef idx="1">
            <a:schemeClr val="lt1"/>
          </a:fillRef>
          <a:effectRef idx="0">
            <a:schemeClr val="dk1"/>
          </a:effectRef>
          <a:fontRef idx="minor">
            <a:schemeClr val="dk1"/>
          </a:fontRef>
        </dgm:style>
      </dgm:prSet>
      <dgm:spPr/>
      <dgm:t>
        <a:bodyPr/>
        <a:lstStyle/>
        <a:p>
          <a:r>
            <a:rPr lang="en-US" sz="1800" dirty="0"/>
            <a:t>Feminism</a:t>
          </a:r>
        </a:p>
      </dgm:t>
    </dgm:pt>
    <dgm:pt modelId="{B02B716B-CECE-4F21-B107-FE107A5D479A}" type="parTrans" cxnId="{B72243EE-D9D4-4ED8-9388-E440C6E1D394}">
      <dgm:prSet/>
      <dgm:spPr/>
      <dgm:t>
        <a:bodyPr/>
        <a:lstStyle/>
        <a:p>
          <a:endParaRPr lang="en-US"/>
        </a:p>
      </dgm:t>
    </dgm:pt>
    <dgm:pt modelId="{96E9CFD7-09F1-44AB-8BC4-2922467F921C}" type="sibTrans" cxnId="{B72243EE-D9D4-4ED8-9388-E440C6E1D394}">
      <dgm:prSet/>
      <dgm:spPr/>
      <dgm:t>
        <a:bodyPr/>
        <a:lstStyle/>
        <a:p>
          <a:endParaRPr lang="en-US"/>
        </a:p>
      </dgm:t>
    </dgm:pt>
    <dgm:pt modelId="{7B58FE79-6F71-4CF1-9D0D-FA0B15651740}">
      <dgm:prSet phldrT="[Text]">
        <dgm:style>
          <a:lnRef idx="2">
            <a:schemeClr val="dk1"/>
          </a:lnRef>
          <a:fillRef idx="1">
            <a:schemeClr val="lt1"/>
          </a:fillRef>
          <a:effectRef idx="0">
            <a:schemeClr val="dk1"/>
          </a:effectRef>
          <a:fontRef idx="minor">
            <a:schemeClr val="dk1"/>
          </a:fontRef>
        </dgm:style>
      </dgm:prSet>
      <dgm:spPr/>
      <dgm:t>
        <a:bodyPr/>
        <a:lstStyle/>
        <a:p>
          <a:endParaRPr lang="en-US" sz="1700" dirty="0"/>
        </a:p>
      </dgm:t>
    </dgm:pt>
    <dgm:pt modelId="{D548A51B-1A63-458C-9210-B4855E821317}" type="parTrans" cxnId="{CC7ED225-2F3E-487F-AEBF-8F45B489E8DE}">
      <dgm:prSet/>
      <dgm:spPr/>
      <dgm:t>
        <a:bodyPr/>
        <a:lstStyle/>
        <a:p>
          <a:endParaRPr lang="en-US"/>
        </a:p>
      </dgm:t>
    </dgm:pt>
    <dgm:pt modelId="{4B906478-0D58-4670-9ECC-7F806E0E8A3A}" type="sibTrans" cxnId="{CC7ED225-2F3E-487F-AEBF-8F45B489E8DE}">
      <dgm:prSet/>
      <dgm:spPr/>
      <dgm:t>
        <a:bodyPr/>
        <a:lstStyle/>
        <a:p>
          <a:endParaRPr lang="en-US"/>
        </a:p>
      </dgm:t>
    </dgm:pt>
    <dgm:pt modelId="{43E8236F-73CA-4A89-9D76-C36D67C20ED5}">
      <dgm:prSet phldrT="[Text]" custT="1">
        <dgm:style>
          <a:lnRef idx="2">
            <a:schemeClr val="dk1"/>
          </a:lnRef>
          <a:fillRef idx="1">
            <a:schemeClr val="lt1"/>
          </a:fillRef>
          <a:effectRef idx="0">
            <a:schemeClr val="dk1"/>
          </a:effectRef>
          <a:fontRef idx="minor">
            <a:schemeClr val="dk1"/>
          </a:fontRef>
        </dgm:style>
      </dgm:prSet>
      <dgm:spPr/>
      <dgm:t>
        <a:bodyPr/>
        <a:lstStyle/>
        <a:p>
          <a:r>
            <a:rPr lang="en-US" sz="1800" dirty="0"/>
            <a:t>Free will</a:t>
          </a:r>
        </a:p>
      </dgm:t>
    </dgm:pt>
    <dgm:pt modelId="{7E7283CE-8A10-4406-81FD-FC998777E188}" type="parTrans" cxnId="{61639984-F984-439B-AFA1-68014D7BE04B}">
      <dgm:prSet/>
      <dgm:spPr/>
      <dgm:t>
        <a:bodyPr/>
        <a:lstStyle/>
        <a:p>
          <a:endParaRPr lang="en-US"/>
        </a:p>
      </dgm:t>
    </dgm:pt>
    <dgm:pt modelId="{8D4B577F-4349-4531-91C0-75FD1E924562}" type="sibTrans" cxnId="{61639984-F984-439B-AFA1-68014D7BE04B}">
      <dgm:prSet/>
      <dgm:spPr/>
      <dgm:t>
        <a:bodyPr/>
        <a:lstStyle/>
        <a:p>
          <a:endParaRPr lang="en-US"/>
        </a:p>
      </dgm:t>
    </dgm:pt>
    <dgm:pt modelId="{9C1757FB-D8EA-49E7-B1B0-230B2A060A40}">
      <dgm:prSet phldrT="[Text]" custT="1">
        <dgm:style>
          <a:lnRef idx="2">
            <a:schemeClr val="dk1"/>
          </a:lnRef>
          <a:fillRef idx="1">
            <a:schemeClr val="lt1"/>
          </a:fillRef>
          <a:effectRef idx="0">
            <a:schemeClr val="dk1"/>
          </a:effectRef>
          <a:fontRef idx="minor">
            <a:schemeClr val="dk1"/>
          </a:fontRef>
        </dgm:style>
      </dgm:prSet>
      <dgm:spPr/>
      <dgm:t>
        <a:bodyPr/>
        <a:lstStyle/>
        <a:p>
          <a:r>
            <a:rPr lang="en-US" sz="1800" dirty="0"/>
            <a:t>Your social life (under quarantine!)</a:t>
          </a:r>
        </a:p>
      </dgm:t>
    </dgm:pt>
    <dgm:pt modelId="{DAB81011-0297-4937-B659-133A707BFECA}" type="parTrans" cxnId="{292234BE-5FFA-4932-A934-E2981372BD23}">
      <dgm:prSet/>
      <dgm:spPr/>
      <dgm:t>
        <a:bodyPr/>
        <a:lstStyle/>
        <a:p>
          <a:endParaRPr lang="en-GB"/>
        </a:p>
      </dgm:t>
    </dgm:pt>
    <dgm:pt modelId="{BDF0E74F-5A3F-4ECD-90A0-ECE0BA295A6E}" type="sibTrans" cxnId="{292234BE-5FFA-4932-A934-E2981372BD23}">
      <dgm:prSet/>
      <dgm:spPr/>
      <dgm:t>
        <a:bodyPr/>
        <a:lstStyle/>
        <a:p>
          <a:endParaRPr lang="en-GB"/>
        </a:p>
      </dgm:t>
    </dgm:pt>
    <dgm:pt modelId="{1A478BC4-86D1-491D-B6E4-A11F2CE84284}" type="pres">
      <dgm:prSet presAssocID="{3A127463-352B-4CEA-AA7D-F1AA80802523}" presName="Name0" presStyleCnt="0">
        <dgm:presLayoutVars>
          <dgm:dir/>
          <dgm:resizeHandles val="exact"/>
        </dgm:presLayoutVars>
      </dgm:prSet>
      <dgm:spPr/>
    </dgm:pt>
    <dgm:pt modelId="{4D72F44D-7CD0-4F71-A07E-16A7FE8C3625}" type="pres">
      <dgm:prSet presAssocID="{DC473185-0D08-4795-A335-F231CC256E68}" presName="node" presStyleLbl="node1" presStyleIdx="0" presStyleCnt="3">
        <dgm:presLayoutVars>
          <dgm:bulletEnabled val="1"/>
        </dgm:presLayoutVars>
      </dgm:prSet>
      <dgm:spPr/>
    </dgm:pt>
    <dgm:pt modelId="{8E26842C-B064-4070-B3CD-684DDD53572A}" type="pres">
      <dgm:prSet presAssocID="{EFB75951-FDB9-40C4-9917-08B54D4AF6B0}" presName="sibTrans" presStyleLbl="sibTrans2D1" presStyleIdx="0" presStyleCnt="2"/>
      <dgm:spPr/>
    </dgm:pt>
    <dgm:pt modelId="{D6E3995C-4A4D-46F8-A011-0C289BBD02AB}" type="pres">
      <dgm:prSet presAssocID="{EFB75951-FDB9-40C4-9917-08B54D4AF6B0}" presName="connectorText" presStyleLbl="sibTrans2D1" presStyleIdx="0" presStyleCnt="2"/>
      <dgm:spPr/>
    </dgm:pt>
    <dgm:pt modelId="{A0538020-F7AA-48F6-94A7-92D8E4836451}" type="pres">
      <dgm:prSet presAssocID="{3B89F334-5CE7-478B-B490-1ED7C1F4CF7C}" presName="node" presStyleLbl="node1" presStyleIdx="1" presStyleCnt="3">
        <dgm:presLayoutVars>
          <dgm:bulletEnabled val="1"/>
        </dgm:presLayoutVars>
      </dgm:prSet>
      <dgm:spPr/>
    </dgm:pt>
    <dgm:pt modelId="{EAA0473C-72AB-4080-87EA-79565AD56DF2}" type="pres">
      <dgm:prSet presAssocID="{E03A9AF6-5906-428D-A979-FC9F0B09DCE8}" presName="sibTrans" presStyleLbl="sibTrans2D1" presStyleIdx="1" presStyleCnt="2"/>
      <dgm:spPr/>
    </dgm:pt>
    <dgm:pt modelId="{3899F2C5-5BD4-4C42-9CFE-75824AB192B4}" type="pres">
      <dgm:prSet presAssocID="{E03A9AF6-5906-428D-A979-FC9F0B09DCE8}" presName="connectorText" presStyleLbl="sibTrans2D1" presStyleIdx="1" presStyleCnt="2"/>
      <dgm:spPr/>
    </dgm:pt>
    <dgm:pt modelId="{0F7CDCFF-1A2B-4D66-8121-D99ED7C43C6B}" type="pres">
      <dgm:prSet presAssocID="{B2FEDEF3-58DE-42F0-AE93-A24265F3CF26}" presName="node" presStyleLbl="node1" presStyleIdx="2" presStyleCnt="3">
        <dgm:presLayoutVars>
          <dgm:bulletEnabled val="1"/>
        </dgm:presLayoutVars>
      </dgm:prSet>
      <dgm:spPr/>
    </dgm:pt>
  </dgm:ptLst>
  <dgm:cxnLst>
    <dgm:cxn modelId="{0C844007-F3DF-4C1A-9169-62ADBBD22439}" srcId="{3A127463-352B-4CEA-AA7D-F1AA80802523}" destId="{DC473185-0D08-4795-A335-F231CC256E68}" srcOrd="0" destOrd="0" parTransId="{C638A0C4-FCF6-46CC-BB2F-0F1B7036541F}" sibTransId="{EFB75951-FDB9-40C4-9917-08B54D4AF6B0}"/>
    <dgm:cxn modelId="{2294F811-90EE-46F4-A7D6-025E6A2F3EBC}" type="presOf" srcId="{DC473185-0D08-4795-A335-F231CC256E68}" destId="{4D72F44D-7CD0-4F71-A07E-16A7FE8C3625}" srcOrd="0" destOrd="0" presId="urn:microsoft.com/office/officeart/2005/8/layout/process1"/>
    <dgm:cxn modelId="{CC7ED225-2F3E-487F-AEBF-8F45B489E8DE}" srcId="{B2FEDEF3-58DE-42F0-AE93-A24265F3CF26}" destId="{7B58FE79-6F71-4CF1-9D0D-FA0B15651740}" srcOrd="4" destOrd="0" parTransId="{D548A51B-1A63-458C-9210-B4855E821317}" sibTransId="{4B906478-0D58-4670-9ECC-7F806E0E8A3A}"/>
    <dgm:cxn modelId="{430DBA2D-1AFD-46F5-8FEE-FD91956D2711}" type="presOf" srcId="{E10D6270-A9F4-4411-B6C0-AA17B72DFE52}" destId="{0F7CDCFF-1A2B-4D66-8121-D99ED7C43C6B}" srcOrd="0" destOrd="1" presId="urn:microsoft.com/office/officeart/2005/8/layout/process1"/>
    <dgm:cxn modelId="{A71FB235-F83D-4954-99E3-3AD1CC68D685}" type="presOf" srcId="{E03A9AF6-5906-428D-A979-FC9F0B09DCE8}" destId="{EAA0473C-72AB-4080-87EA-79565AD56DF2}" srcOrd="0" destOrd="0" presId="urn:microsoft.com/office/officeart/2005/8/layout/process1"/>
    <dgm:cxn modelId="{7E3CB63C-03B8-46AB-96DB-B946C22F2B2E}" type="presOf" srcId="{F696FB30-FF7A-45AF-B297-B155756ABC0F}" destId="{0F7CDCFF-1A2B-4D66-8121-D99ED7C43C6B}" srcOrd="0" destOrd="2" presId="urn:microsoft.com/office/officeart/2005/8/layout/process1"/>
    <dgm:cxn modelId="{726B2846-7B75-49FD-B38D-3FF20087ACAC}" type="presOf" srcId="{43E8236F-73CA-4A89-9D76-C36D67C20ED5}" destId="{0F7CDCFF-1A2B-4D66-8121-D99ED7C43C6B}" srcOrd="0" destOrd="3" presId="urn:microsoft.com/office/officeart/2005/8/layout/process1"/>
    <dgm:cxn modelId="{B0F35F53-4F15-4E5F-9260-EC0194628309}" type="presOf" srcId="{B2FEDEF3-58DE-42F0-AE93-A24265F3CF26}" destId="{0F7CDCFF-1A2B-4D66-8121-D99ED7C43C6B}" srcOrd="0" destOrd="0" presId="urn:microsoft.com/office/officeart/2005/8/layout/process1"/>
    <dgm:cxn modelId="{BEF90074-BC81-4DC5-80F6-5C4EC6A815AB}" type="presOf" srcId="{E03A9AF6-5906-428D-A979-FC9F0B09DCE8}" destId="{3899F2C5-5BD4-4C42-9CFE-75824AB192B4}" srcOrd="1" destOrd="0" presId="urn:microsoft.com/office/officeart/2005/8/layout/process1"/>
    <dgm:cxn modelId="{834EAD7C-0310-4874-AF2F-41A68C366DBB}" srcId="{B2FEDEF3-58DE-42F0-AE93-A24265F3CF26}" destId="{E10D6270-A9F4-4411-B6C0-AA17B72DFE52}" srcOrd="0" destOrd="0" parTransId="{63FA45E2-8D38-4DBA-ABFF-4118E9023ABC}" sibTransId="{89A76B90-941F-4790-9823-EFD85D6126AA}"/>
    <dgm:cxn modelId="{61639984-F984-439B-AFA1-68014D7BE04B}" srcId="{B2FEDEF3-58DE-42F0-AE93-A24265F3CF26}" destId="{43E8236F-73CA-4A89-9D76-C36D67C20ED5}" srcOrd="2" destOrd="0" parTransId="{7E7283CE-8A10-4406-81FD-FC998777E188}" sibTransId="{8D4B577F-4349-4531-91C0-75FD1E924562}"/>
    <dgm:cxn modelId="{749D9B87-8EDB-4F3D-B34E-E7E510B436D9}" type="presOf" srcId="{7B58FE79-6F71-4CF1-9D0D-FA0B15651740}" destId="{0F7CDCFF-1A2B-4D66-8121-D99ED7C43C6B}" srcOrd="0" destOrd="5" presId="urn:microsoft.com/office/officeart/2005/8/layout/process1"/>
    <dgm:cxn modelId="{183395A4-8B19-437C-A206-D03D8C71E981}" type="presOf" srcId="{3B89F334-5CE7-478B-B490-1ED7C1F4CF7C}" destId="{A0538020-F7AA-48F6-94A7-92D8E4836451}" srcOrd="0" destOrd="0" presId="urn:microsoft.com/office/officeart/2005/8/layout/process1"/>
    <dgm:cxn modelId="{292234BE-5FFA-4932-A934-E2981372BD23}" srcId="{B2FEDEF3-58DE-42F0-AE93-A24265F3CF26}" destId="{9C1757FB-D8EA-49E7-B1B0-230B2A060A40}" srcOrd="3" destOrd="0" parTransId="{DAB81011-0297-4937-B659-133A707BFECA}" sibTransId="{BDF0E74F-5A3F-4ECD-90A0-ECE0BA295A6E}"/>
    <dgm:cxn modelId="{3AD3BCC6-DB34-404E-ACE3-3C8330572C7A}" type="presOf" srcId="{EFB75951-FDB9-40C4-9917-08B54D4AF6B0}" destId="{8E26842C-B064-4070-B3CD-684DDD53572A}" srcOrd="0" destOrd="0" presId="urn:microsoft.com/office/officeart/2005/8/layout/process1"/>
    <dgm:cxn modelId="{C1FE38C9-8E9D-4C0A-8C1F-3FBC4BC67FAB}" type="presOf" srcId="{9C1757FB-D8EA-49E7-B1B0-230B2A060A40}" destId="{0F7CDCFF-1A2B-4D66-8121-D99ED7C43C6B}" srcOrd="0" destOrd="4" presId="urn:microsoft.com/office/officeart/2005/8/layout/process1"/>
    <dgm:cxn modelId="{83C562C9-8275-4B2B-BCF5-D904D4102609}" type="presOf" srcId="{3A127463-352B-4CEA-AA7D-F1AA80802523}" destId="{1A478BC4-86D1-491D-B6E4-A11F2CE84284}" srcOrd="0" destOrd="0" presId="urn:microsoft.com/office/officeart/2005/8/layout/process1"/>
    <dgm:cxn modelId="{FC19DCDF-A35D-4A5A-8A67-2FC20547608C}" srcId="{3A127463-352B-4CEA-AA7D-F1AA80802523}" destId="{3B89F334-5CE7-478B-B490-1ED7C1F4CF7C}" srcOrd="1" destOrd="0" parTransId="{61C5367C-56B8-40CB-85C8-3638458B56A1}" sibTransId="{E03A9AF6-5906-428D-A979-FC9F0B09DCE8}"/>
    <dgm:cxn modelId="{B72243EE-D9D4-4ED8-9388-E440C6E1D394}" srcId="{B2FEDEF3-58DE-42F0-AE93-A24265F3CF26}" destId="{F696FB30-FF7A-45AF-B297-B155756ABC0F}" srcOrd="1" destOrd="0" parTransId="{B02B716B-CECE-4F21-B107-FE107A5D479A}" sibTransId="{96E9CFD7-09F1-44AB-8BC4-2922467F921C}"/>
    <dgm:cxn modelId="{EEF4FCF7-F70F-405E-991E-FA2E854BFCAF}" type="presOf" srcId="{EFB75951-FDB9-40C4-9917-08B54D4AF6B0}" destId="{D6E3995C-4A4D-46F8-A011-0C289BBD02AB}" srcOrd="1" destOrd="0" presId="urn:microsoft.com/office/officeart/2005/8/layout/process1"/>
    <dgm:cxn modelId="{2B5821FF-F187-499B-AA5E-9B38C8731223}" srcId="{3A127463-352B-4CEA-AA7D-F1AA80802523}" destId="{B2FEDEF3-58DE-42F0-AE93-A24265F3CF26}" srcOrd="2" destOrd="0" parTransId="{DDB81F27-ABD0-4FE9-B2F3-525F208380DD}" sibTransId="{86699B0D-D9D9-418E-A204-36E268595964}"/>
    <dgm:cxn modelId="{F3041F4A-4855-46F7-A751-D29C8451B9DE}" type="presParOf" srcId="{1A478BC4-86D1-491D-B6E4-A11F2CE84284}" destId="{4D72F44D-7CD0-4F71-A07E-16A7FE8C3625}" srcOrd="0" destOrd="0" presId="urn:microsoft.com/office/officeart/2005/8/layout/process1"/>
    <dgm:cxn modelId="{C86D9C35-B05D-4997-98C4-5689DFD1E9A5}" type="presParOf" srcId="{1A478BC4-86D1-491D-B6E4-A11F2CE84284}" destId="{8E26842C-B064-4070-B3CD-684DDD53572A}" srcOrd="1" destOrd="0" presId="urn:microsoft.com/office/officeart/2005/8/layout/process1"/>
    <dgm:cxn modelId="{870B7003-461E-4FB7-8DB6-91E2CEE41BE8}" type="presParOf" srcId="{8E26842C-B064-4070-B3CD-684DDD53572A}" destId="{D6E3995C-4A4D-46F8-A011-0C289BBD02AB}" srcOrd="0" destOrd="0" presId="urn:microsoft.com/office/officeart/2005/8/layout/process1"/>
    <dgm:cxn modelId="{29908395-791A-46F5-B1E9-4B306A9C8BB4}" type="presParOf" srcId="{1A478BC4-86D1-491D-B6E4-A11F2CE84284}" destId="{A0538020-F7AA-48F6-94A7-92D8E4836451}" srcOrd="2" destOrd="0" presId="urn:microsoft.com/office/officeart/2005/8/layout/process1"/>
    <dgm:cxn modelId="{05E92D03-7C1A-481F-AAB9-7C5C6A7B0344}" type="presParOf" srcId="{1A478BC4-86D1-491D-B6E4-A11F2CE84284}" destId="{EAA0473C-72AB-4080-87EA-79565AD56DF2}" srcOrd="3" destOrd="0" presId="urn:microsoft.com/office/officeart/2005/8/layout/process1"/>
    <dgm:cxn modelId="{DE901376-B0D0-4147-A744-DB9341837C86}" type="presParOf" srcId="{EAA0473C-72AB-4080-87EA-79565AD56DF2}" destId="{3899F2C5-5BD4-4C42-9CFE-75824AB192B4}" srcOrd="0" destOrd="0" presId="urn:microsoft.com/office/officeart/2005/8/layout/process1"/>
    <dgm:cxn modelId="{658380B7-AFA8-452D-B8E2-FC543A3519D4}" type="presParOf" srcId="{1A478BC4-86D1-491D-B6E4-A11F2CE84284}" destId="{0F7CDCFF-1A2B-4D66-8121-D99ED7C43C6B}"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C4A06-A79C-4739-9A6D-DBE16BFDE22B}">
      <dsp:nvSpPr>
        <dsp:cNvPr id="0" name=""/>
        <dsp:cNvSpPr/>
      </dsp:nvSpPr>
      <dsp:spPr>
        <a:xfrm>
          <a:off x="75828"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Speech</a:t>
          </a:r>
        </a:p>
      </dsp:txBody>
      <dsp:txXfrm>
        <a:off x="75828" y="0"/>
        <a:ext cx="1981944" cy="1305401"/>
      </dsp:txXfrm>
    </dsp:sp>
    <dsp:sp modelId="{EC157C68-B3DA-440B-B755-8FB8B1C7F196}">
      <dsp:nvSpPr>
        <dsp:cNvPr id="0" name=""/>
        <dsp:cNvSpPr/>
      </dsp:nvSpPr>
      <dsp:spPr>
        <a:xfrm>
          <a:off x="198197" y="1279749"/>
          <a:ext cx="1585555" cy="63389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Political</a:t>
          </a:r>
        </a:p>
      </dsp:txBody>
      <dsp:txXfrm>
        <a:off x="216763" y="1298315"/>
        <a:ext cx="1548423" cy="596765"/>
      </dsp:txXfrm>
    </dsp:sp>
    <dsp:sp modelId="{D278201A-6FAC-4386-94FA-9E3E6D3FF701}">
      <dsp:nvSpPr>
        <dsp:cNvPr id="0" name=""/>
        <dsp:cNvSpPr/>
      </dsp:nvSpPr>
      <dsp:spPr>
        <a:xfrm>
          <a:off x="203842" y="2036927"/>
          <a:ext cx="1585555" cy="63389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Informal</a:t>
          </a:r>
        </a:p>
      </dsp:txBody>
      <dsp:txXfrm>
        <a:off x="222408" y="2055493"/>
        <a:ext cx="1548423" cy="596765"/>
      </dsp:txXfrm>
    </dsp:sp>
    <dsp:sp modelId="{11C12B60-E241-4D77-8933-C9D7869E44AA}">
      <dsp:nvSpPr>
        <dsp:cNvPr id="0" name=""/>
        <dsp:cNvSpPr/>
      </dsp:nvSpPr>
      <dsp:spPr>
        <a:xfrm>
          <a:off x="203842" y="2768347"/>
          <a:ext cx="1585555" cy="63389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Semi-scripted</a:t>
          </a:r>
        </a:p>
      </dsp:txBody>
      <dsp:txXfrm>
        <a:off x="222408" y="2786913"/>
        <a:ext cx="1548423" cy="596765"/>
      </dsp:txXfrm>
    </dsp:sp>
    <dsp:sp modelId="{9CD44CA3-85A2-45F8-B4EE-71B887FB3D25}">
      <dsp:nvSpPr>
        <dsp:cNvPr id="0" name=""/>
        <dsp:cNvSpPr/>
      </dsp:nvSpPr>
      <dsp:spPr>
        <a:xfrm>
          <a:off x="203842" y="3499767"/>
          <a:ext cx="1585555" cy="63389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Lecture transcript</a:t>
          </a:r>
        </a:p>
      </dsp:txBody>
      <dsp:txXfrm>
        <a:off x="222408" y="3518333"/>
        <a:ext cx="1548423" cy="596765"/>
      </dsp:txXfrm>
    </dsp:sp>
    <dsp:sp modelId="{88FA5BCD-D320-4E86-AB26-1C0A1FE4F827}">
      <dsp:nvSpPr>
        <dsp:cNvPr id="0" name=""/>
        <dsp:cNvSpPr/>
      </dsp:nvSpPr>
      <dsp:spPr>
        <a:xfrm>
          <a:off x="2155284"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Essay</a:t>
          </a:r>
        </a:p>
      </dsp:txBody>
      <dsp:txXfrm>
        <a:off x="2155284" y="0"/>
        <a:ext cx="1981944" cy="1305401"/>
      </dsp:txXfrm>
    </dsp:sp>
    <dsp:sp modelId="{4B111951-E1DE-497A-835B-97FE6E67CD5A}">
      <dsp:nvSpPr>
        <dsp:cNvPr id="0" name=""/>
        <dsp:cNvSpPr/>
      </dsp:nvSpPr>
      <dsp:spPr>
        <a:xfrm>
          <a:off x="2334432" y="1306676"/>
          <a:ext cx="1585555" cy="13119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Guide</a:t>
          </a:r>
        </a:p>
      </dsp:txBody>
      <dsp:txXfrm>
        <a:off x="2372859" y="1345103"/>
        <a:ext cx="1508701" cy="1235133"/>
      </dsp:txXfrm>
    </dsp:sp>
    <dsp:sp modelId="{2158A307-A907-4D5D-9A25-65B4458CE0D5}">
      <dsp:nvSpPr>
        <dsp:cNvPr id="0" name=""/>
        <dsp:cNvSpPr/>
      </dsp:nvSpPr>
      <dsp:spPr>
        <a:xfrm>
          <a:off x="2334432" y="2820508"/>
          <a:ext cx="1585555" cy="13119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Satire</a:t>
          </a:r>
        </a:p>
      </dsp:txBody>
      <dsp:txXfrm>
        <a:off x="2372859" y="2858935"/>
        <a:ext cx="1508701" cy="1235133"/>
      </dsp:txXfrm>
    </dsp:sp>
    <dsp:sp modelId="{A46001C4-76CE-4C54-ACA0-AF8B05311536}">
      <dsp:nvSpPr>
        <dsp:cNvPr id="0" name=""/>
        <dsp:cNvSpPr/>
      </dsp:nvSpPr>
      <dsp:spPr>
        <a:xfrm>
          <a:off x="426682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News article</a:t>
          </a:r>
        </a:p>
      </dsp:txBody>
      <dsp:txXfrm>
        <a:off x="4266827" y="0"/>
        <a:ext cx="1981944" cy="1305401"/>
      </dsp:txXfrm>
    </dsp:sp>
    <dsp:sp modelId="{2A3D7187-A446-4A9A-A168-57D7E48BE1FC}">
      <dsp:nvSpPr>
        <dsp:cNvPr id="0" name=""/>
        <dsp:cNvSpPr/>
      </dsp:nvSpPr>
      <dsp:spPr>
        <a:xfrm>
          <a:off x="4465022" y="1305773"/>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Review</a:t>
          </a:r>
        </a:p>
      </dsp:txBody>
      <dsp:txXfrm>
        <a:off x="4490060" y="1330811"/>
        <a:ext cx="1535479" cy="804787"/>
      </dsp:txXfrm>
    </dsp:sp>
    <dsp:sp modelId="{DA2A5CF0-99F8-431F-B9F2-512ED2E6D3B1}">
      <dsp:nvSpPr>
        <dsp:cNvPr id="0" name=""/>
        <dsp:cNvSpPr/>
      </dsp:nvSpPr>
      <dsp:spPr>
        <a:xfrm>
          <a:off x="4465022" y="2292154"/>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Obituary</a:t>
          </a:r>
        </a:p>
      </dsp:txBody>
      <dsp:txXfrm>
        <a:off x="4490060" y="2317192"/>
        <a:ext cx="1535479" cy="804787"/>
      </dsp:txXfrm>
    </dsp:sp>
    <dsp:sp modelId="{18721E46-61F0-4C58-A997-64440FAD346F}">
      <dsp:nvSpPr>
        <dsp:cNvPr id="0" name=""/>
        <dsp:cNvSpPr/>
      </dsp:nvSpPr>
      <dsp:spPr>
        <a:xfrm>
          <a:off x="4465022" y="3278535"/>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Information piece</a:t>
          </a:r>
        </a:p>
      </dsp:txBody>
      <dsp:txXfrm>
        <a:off x="4490060" y="3303573"/>
        <a:ext cx="1535479" cy="804787"/>
      </dsp:txXfrm>
    </dsp:sp>
    <dsp:sp modelId="{AC014309-7F58-44DA-8957-ABE805F0BB40}">
      <dsp:nvSpPr>
        <dsp:cNvPr id="0" name=""/>
        <dsp:cNvSpPr/>
      </dsp:nvSpPr>
      <dsp:spPr>
        <a:xfrm>
          <a:off x="6391769"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Alternative</a:t>
          </a:r>
        </a:p>
      </dsp:txBody>
      <dsp:txXfrm>
        <a:off x="6391769" y="0"/>
        <a:ext cx="1981944" cy="1305401"/>
      </dsp:txXfrm>
    </dsp:sp>
    <dsp:sp modelId="{498CB93C-D18C-4A96-91A9-D1BFDED0254A}">
      <dsp:nvSpPr>
        <dsp:cNvPr id="0" name=""/>
        <dsp:cNvSpPr/>
      </dsp:nvSpPr>
      <dsp:spPr>
        <a:xfrm>
          <a:off x="6595612" y="1306676"/>
          <a:ext cx="1585555" cy="13119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Twitter Feed</a:t>
          </a:r>
        </a:p>
      </dsp:txBody>
      <dsp:txXfrm>
        <a:off x="6634039" y="1345103"/>
        <a:ext cx="1508701" cy="1235133"/>
      </dsp:txXfrm>
    </dsp:sp>
    <dsp:sp modelId="{1F78F50A-7E02-406D-9697-BE51FE5186D1}">
      <dsp:nvSpPr>
        <dsp:cNvPr id="0" name=""/>
        <dsp:cNvSpPr/>
      </dsp:nvSpPr>
      <dsp:spPr>
        <a:xfrm>
          <a:off x="6595612" y="2820508"/>
          <a:ext cx="1585555" cy="13119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Graphic Novel</a:t>
          </a:r>
        </a:p>
      </dsp:txBody>
      <dsp:txXfrm>
        <a:off x="6634039" y="2858935"/>
        <a:ext cx="1508701" cy="1235133"/>
      </dsp:txXfrm>
    </dsp:sp>
    <dsp:sp modelId="{46B42C80-C023-432A-87AD-6C618C920C27}">
      <dsp:nvSpPr>
        <dsp:cNvPr id="0" name=""/>
        <dsp:cNvSpPr/>
      </dsp:nvSpPr>
      <dsp:spPr>
        <a:xfrm>
          <a:off x="852800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Letters and Diaries</a:t>
          </a:r>
        </a:p>
      </dsp:txBody>
      <dsp:txXfrm>
        <a:off x="8528007" y="0"/>
        <a:ext cx="1981944" cy="1305401"/>
      </dsp:txXfrm>
    </dsp:sp>
    <dsp:sp modelId="{AB69D659-A22F-4A9E-B81A-82AA88114330}">
      <dsp:nvSpPr>
        <dsp:cNvPr id="0" name=""/>
        <dsp:cNvSpPr/>
      </dsp:nvSpPr>
      <dsp:spPr>
        <a:xfrm>
          <a:off x="8726202" y="1305773"/>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Intimate correspondence</a:t>
          </a:r>
        </a:p>
      </dsp:txBody>
      <dsp:txXfrm>
        <a:off x="8751240" y="1330811"/>
        <a:ext cx="1535479" cy="804787"/>
      </dsp:txXfrm>
    </dsp:sp>
    <dsp:sp modelId="{E4668EC6-F534-40D2-AE3C-4B2557B098D1}">
      <dsp:nvSpPr>
        <dsp:cNvPr id="0" name=""/>
        <dsp:cNvSpPr/>
      </dsp:nvSpPr>
      <dsp:spPr>
        <a:xfrm>
          <a:off x="8721683" y="2291375"/>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A primary historical source</a:t>
          </a:r>
        </a:p>
      </dsp:txBody>
      <dsp:txXfrm>
        <a:off x="8746721" y="2316413"/>
        <a:ext cx="1535479" cy="804787"/>
      </dsp:txXfrm>
    </dsp:sp>
    <dsp:sp modelId="{27D0D3EE-FA88-40BB-82E1-0E8566183521}">
      <dsp:nvSpPr>
        <dsp:cNvPr id="0" name=""/>
        <dsp:cNvSpPr/>
      </dsp:nvSpPr>
      <dsp:spPr>
        <a:xfrm>
          <a:off x="8721683" y="3277757"/>
          <a:ext cx="1585555"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An introspective exploration of self</a:t>
          </a:r>
        </a:p>
      </dsp:txBody>
      <dsp:txXfrm>
        <a:off x="8746721" y="3302795"/>
        <a:ext cx="1535479" cy="8047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2F44D-7CD0-4F71-A07E-16A7FE8C3625}">
      <dsp:nvSpPr>
        <dsp:cNvPr id="0" name=""/>
        <dsp:cNvSpPr/>
      </dsp:nvSpPr>
      <dsp:spPr>
        <a:xfrm>
          <a:off x="10259" y="188027"/>
          <a:ext cx="3066412" cy="3995919"/>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Either: Write an obituary about a celebrity or famous person who has died recently.</a:t>
          </a:r>
        </a:p>
        <a:p>
          <a:pPr marL="0" lvl="0" indent="0" algn="ctr" defTabSz="1066800">
            <a:lnSpc>
              <a:spcPct val="90000"/>
            </a:lnSpc>
            <a:spcBef>
              <a:spcPct val="0"/>
            </a:spcBef>
            <a:spcAft>
              <a:spcPct val="35000"/>
            </a:spcAft>
            <a:buNone/>
          </a:pPr>
          <a:r>
            <a:rPr lang="en-US" sz="1800" kern="1200" dirty="0"/>
            <a:t>Stretch: underpin the writing with a discursive argument about a relevant topic, </a:t>
          </a:r>
          <a:r>
            <a:rPr lang="en-US" sz="1800" kern="1200" dirty="0" err="1"/>
            <a:t>eg</a:t>
          </a:r>
          <a:r>
            <a:rPr lang="en-US" sz="1800" kern="1200" dirty="0"/>
            <a:t>: Sophie </a:t>
          </a:r>
          <a:r>
            <a:rPr lang="en-US" sz="1800" kern="1200" dirty="0" err="1"/>
            <a:t>Gradon</a:t>
          </a:r>
          <a:r>
            <a:rPr lang="en-US" sz="1800" kern="1200" dirty="0"/>
            <a:t> – ex love island contestant, using the obituary as a platform to argue against reality TV</a:t>
          </a:r>
          <a:endParaRPr lang="en-US" sz="2400" kern="1200" dirty="0"/>
        </a:p>
      </dsp:txBody>
      <dsp:txXfrm>
        <a:off x="100071" y="277839"/>
        <a:ext cx="2886788" cy="3816295"/>
      </dsp:txXfrm>
    </dsp:sp>
    <dsp:sp modelId="{8E26842C-B064-4070-B3CD-684DDD53572A}">
      <dsp:nvSpPr>
        <dsp:cNvPr id="0" name=""/>
        <dsp:cNvSpPr/>
      </dsp:nvSpPr>
      <dsp:spPr>
        <a:xfrm>
          <a:off x="3383313" y="1805752"/>
          <a:ext cx="650079" cy="76047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3383313" y="1957846"/>
        <a:ext cx="455055" cy="456282"/>
      </dsp:txXfrm>
    </dsp:sp>
    <dsp:sp modelId="{A0538020-F7AA-48F6-94A7-92D8E4836451}">
      <dsp:nvSpPr>
        <dsp:cNvPr id="0" name=""/>
        <dsp:cNvSpPr/>
      </dsp:nvSpPr>
      <dsp:spPr>
        <a:xfrm>
          <a:off x="4303237" y="188027"/>
          <a:ext cx="3066412" cy="3995919"/>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OR:</a:t>
          </a:r>
        </a:p>
        <a:p>
          <a:pPr marL="0" lvl="0" indent="0" algn="ctr" defTabSz="889000">
            <a:lnSpc>
              <a:spcPct val="90000"/>
            </a:lnSpc>
            <a:spcBef>
              <a:spcPct val="0"/>
            </a:spcBef>
            <a:spcAft>
              <a:spcPct val="35000"/>
            </a:spcAft>
            <a:buNone/>
          </a:pPr>
          <a:r>
            <a:rPr lang="en-US" sz="2000" kern="1200" dirty="0"/>
            <a:t>Write the obituary of a fictional character. Perhaps this could be the protagonist of the novel you are currently reading, or a film you have recently watched.</a:t>
          </a:r>
        </a:p>
      </dsp:txBody>
      <dsp:txXfrm>
        <a:off x="4393049" y="277839"/>
        <a:ext cx="2886788" cy="3816295"/>
      </dsp:txXfrm>
    </dsp:sp>
    <dsp:sp modelId="{EAA0473C-72AB-4080-87EA-79565AD56DF2}">
      <dsp:nvSpPr>
        <dsp:cNvPr id="0" name=""/>
        <dsp:cNvSpPr/>
      </dsp:nvSpPr>
      <dsp:spPr>
        <a:xfrm>
          <a:off x="7676291" y="1805752"/>
          <a:ext cx="650079" cy="76047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7676291" y="1957846"/>
        <a:ext cx="455055" cy="456282"/>
      </dsp:txXfrm>
    </dsp:sp>
    <dsp:sp modelId="{0F7CDCFF-1A2B-4D66-8121-D99ED7C43C6B}">
      <dsp:nvSpPr>
        <dsp:cNvPr id="0" name=""/>
        <dsp:cNvSpPr/>
      </dsp:nvSpPr>
      <dsp:spPr>
        <a:xfrm>
          <a:off x="8596215" y="188027"/>
          <a:ext cx="3066412" cy="3995919"/>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Write a satirical obituary about the death of something topical. </a:t>
          </a:r>
        </a:p>
        <a:p>
          <a:pPr marL="171450" lvl="1" indent="-171450" algn="l" defTabSz="800100">
            <a:lnSpc>
              <a:spcPct val="90000"/>
            </a:lnSpc>
            <a:spcBef>
              <a:spcPct val="0"/>
            </a:spcBef>
            <a:spcAft>
              <a:spcPct val="15000"/>
            </a:spcAft>
            <a:buChar char="•"/>
          </a:pPr>
          <a:r>
            <a:rPr lang="en-US" sz="1800" kern="1200" dirty="0"/>
            <a:t>Love</a:t>
          </a:r>
        </a:p>
        <a:p>
          <a:pPr marL="171450" lvl="1" indent="-171450" algn="l" defTabSz="800100">
            <a:lnSpc>
              <a:spcPct val="90000"/>
            </a:lnSpc>
            <a:spcBef>
              <a:spcPct val="0"/>
            </a:spcBef>
            <a:spcAft>
              <a:spcPct val="15000"/>
            </a:spcAft>
            <a:buChar char="•"/>
          </a:pPr>
          <a:r>
            <a:rPr lang="en-US" sz="1800" kern="1200" dirty="0"/>
            <a:t>Feminism</a:t>
          </a:r>
        </a:p>
        <a:p>
          <a:pPr marL="171450" lvl="1" indent="-171450" algn="l" defTabSz="800100">
            <a:lnSpc>
              <a:spcPct val="90000"/>
            </a:lnSpc>
            <a:spcBef>
              <a:spcPct val="0"/>
            </a:spcBef>
            <a:spcAft>
              <a:spcPct val="15000"/>
            </a:spcAft>
            <a:buChar char="•"/>
          </a:pPr>
          <a:r>
            <a:rPr lang="en-US" sz="1800" kern="1200" dirty="0"/>
            <a:t>Free will</a:t>
          </a:r>
        </a:p>
        <a:p>
          <a:pPr marL="171450" lvl="1" indent="-171450" algn="l" defTabSz="800100">
            <a:lnSpc>
              <a:spcPct val="90000"/>
            </a:lnSpc>
            <a:spcBef>
              <a:spcPct val="0"/>
            </a:spcBef>
            <a:spcAft>
              <a:spcPct val="15000"/>
            </a:spcAft>
            <a:buChar char="•"/>
          </a:pPr>
          <a:r>
            <a:rPr lang="en-US" sz="1800" kern="1200" dirty="0"/>
            <a:t>Your social life (under quarantine!)</a:t>
          </a:r>
        </a:p>
        <a:p>
          <a:pPr marL="171450" lvl="1" indent="-171450" algn="l" defTabSz="755650">
            <a:lnSpc>
              <a:spcPct val="90000"/>
            </a:lnSpc>
            <a:spcBef>
              <a:spcPct val="0"/>
            </a:spcBef>
            <a:spcAft>
              <a:spcPct val="15000"/>
            </a:spcAft>
            <a:buChar char="•"/>
          </a:pPr>
          <a:endParaRPr lang="en-US" sz="1700" kern="1200" dirty="0"/>
        </a:p>
      </dsp:txBody>
      <dsp:txXfrm>
        <a:off x="8686027" y="277839"/>
        <a:ext cx="2886788" cy="381629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E438F2-54AA-417F-B676-8D4ED49FA569}" type="datetimeFigureOut">
              <a:rPr lang="en-GB" smtClean="0"/>
              <a:t>02/04/2020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01548-A863-44CF-AB42-B3C170D60B22}" type="slidenum">
              <a:rPr lang="en-GB" smtClean="0"/>
              <a:t>‹#›</a:t>
            </a:fld>
            <a:endParaRPr lang="en-GB"/>
          </a:p>
        </p:txBody>
      </p:sp>
    </p:spTree>
    <p:extLst>
      <p:ext uri="{BB962C8B-B14F-4D97-AF65-F5344CB8AC3E}">
        <p14:creationId xmlns:p14="http://schemas.microsoft.com/office/powerpoint/2010/main" val="411970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B543ACA-FC9F-41DF-8B21-F1BE5FDB0478}" type="datetimeFigureOut">
              <a:rPr lang="en-GB" smtClean="0"/>
              <a:t>02/04/2020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128051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43ACA-FC9F-41DF-8B21-F1BE5FDB0478}" type="datetimeFigureOut">
              <a:rPr lang="en-GB" smtClean="0"/>
              <a:t>02/04/2020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32115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43ACA-FC9F-41DF-8B21-F1BE5FDB0478}" type="datetimeFigureOut">
              <a:rPr lang="en-GB" smtClean="0"/>
              <a:t>02/04/2020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156718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43ACA-FC9F-41DF-8B21-F1BE5FDB0478}" type="datetimeFigureOut">
              <a:rPr lang="en-GB" smtClean="0"/>
              <a:t>02/04/2020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1141257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543ACA-FC9F-41DF-8B21-F1BE5FDB0478}" type="datetimeFigureOut">
              <a:rPr lang="en-GB" smtClean="0"/>
              <a:t>02/04/2020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3829722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B543ACA-FC9F-41DF-8B21-F1BE5FDB0478}" type="datetimeFigureOut">
              <a:rPr lang="en-GB" smtClean="0"/>
              <a:t>02/04/2020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2403844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B543ACA-FC9F-41DF-8B21-F1BE5FDB0478}" type="datetimeFigureOut">
              <a:rPr lang="en-GB" smtClean="0"/>
              <a:t>02/04/2020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2066364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B543ACA-FC9F-41DF-8B21-F1BE5FDB0478}" type="datetimeFigureOut">
              <a:rPr lang="en-GB" smtClean="0"/>
              <a:t>02/04/2020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415253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43ACA-FC9F-41DF-8B21-F1BE5FDB0478}" type="datetimeFigureOut">
              <a:rPr lang="en-GB" smtClean="0"/>
              <a:t>02/04/2020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3031102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543ACA-FC9F-41DF-8B21-F1BE5FDB0478}" type="datetimeFigureOut">
              <a:rPr lang="en-GB" smtClean="0"/>
              <a:t>02/04/2020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1947243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543ACA-FC9F-41DF-8B21-F1BE5FDB0478}" type="datetimeFigureOut">
              <a:rPr lang="en-GB" smtClean="0"/>
              <a:t>02/04/2020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85AC3D-AC71-4E8C-BF29-20DC42F363A1}" type="slidenum">
              <a:rPr lang="en-GB" smtClean="0"/>
              <a:t>‹#›</a:t>
            </a:fld>
            <a:endParaRPr lang="en-GB"/>
          </a:p>
        </p:txBody>
      </p:sp>
    </p:spTree>
    <p:extLst>
      <p:ext uri="{BB962C8B-B14F-4D97-AF65-F5344CB8AC3E}">
        <p14:creationId xmlns:p14="http://schemas.microsoft.com/office/powerpoint/2010/main" val="285709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F0E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43ACA-FC9F-41DF-8B21-F1BE5FDB0478}" type="datetimeFigureOut">
              <a:rPr lang="en-GB" smtClean="0"/>
              <a:t>02/04/2020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85AC3D-AC71-4E8C-BF29-20DC42F363A1}" type="slidenum">
              <a:rPr lang="en-GB" smtClean="0"/>
              <a:t>‹#›</a:t>
            </a:fld>
            <a:endParaRPr lang="en-GB"/>
          </a:p>
        </p:txBody>
      </p:sp>
    </p:spTree>
    <p:extLst>
      <p:ext uri="{BB962C8B-B14F-4D97-AF65-F5344CB8AC3E}">
        <p14:creationId xmlns:p14="http://schemas.microsoft.com/office/powerpoint/2010/main" val="3756919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google.com/url?sa=i&amp;rct=j&amp;q=&amp;esrc=s&amp;source=images&amp;cd=&amp;cad=rja&amp;uact=8&amp;ved=2ahUKEwiU0JP6yufbAhVFzqQKHXv1DQwQjRx6BAgBEAU&amp;url=https://www.thedailybeast.com/robin-williams-dead-at-63-his-life-in-photos&amp;psig=AOvVaw0Zm_uvArCEOH4LHRNK-Gca&amp;ust=1529767706959067" TargetMode="External"/><Relationship Id="rId3" Type="http://schemas.openxmlformats.org/officeDocument/2006/relationships/hyperlink" Target="https://www.google.com/url?sa=i&amp;rct=j&amp;q=&amp;esrc=s&amp;source=images&amp;cd=&amp;cad=rja&amp;uact=8&amp;ved=2ahUKEwi0jaPJyufbAhXCzKQKHTcPDS0QjRx6BAgBEAU&amp;url=https://www.vam.ac.uk/collections/david-bowie&amp;psig=AOvVaw3c2Uxdp0qGWXaVOY2GxvMY&amp;ust=1529767604866264" TargetMode="External"/><Relationship Id="rId7" Type="http://schemas.openxmlformats.org/officeDocument/2006/relationships/image" Target="../media/image5.jp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hyperlink" Target="https://www.google.com/url?sa=i&amp;rct=j&amp;q=&amp;esrc=s&amp;source=images&amp;cd=&amp;cad=rja&amp;uact=8&amp;ved=2ahUKEwi-lIbZyufbAhWFbxQKHT3aB-YQjRx6BAgBEAU&amp;url=https://www.amazon.com/Amy-Winehouse/e/B0017PE328&amp;psig=AOvVaw3S7WMPvgwVUkyvSCLPyL8e&amp;ust=1529767637357534" TargetMode="External"/><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eg"/></Relationships>
</file>

<file path=ppt/slides/_rels/slide5.xml.rels><?xml version="1.0" encoding="UTF-8" standalone="yes"?>
<Relationships xmlns="http://schemas.openxmlformats.org/package/2006/relationships"><Relationship Id="rId8" Type="http://schemas.openxmlformats.org/officeDocument/2006/relationships/hyperlink" Target="https://www.google.com/url?sa=i&amp;rct=j&amp;q=&amp;esrc=s&amp;source=images&amp;cd=&amp;cad=rja&amp;uact=8&amp;ved=2ahUKEwiU0JP6yufbAhVFzqQKHXv1DQwQjRx6BAgBEAU&amp;url=https://www.thedailybeast.com/robin-williams-dead-at-63-his-life-in-photos&amp;psig=AOvVaw0Zm_uvArCEOH4LHRNK-Gca&amp;ust=1529767706959067" TargetMode="External"/><Relationship Id="rId3" Type="http://schemas.openxmlformats.org/officeDocument/2006/relationships/hyperlink" Target="https://www.google.com/url?sa=i&amp;rct=j&amp;q=&amp;esrc=s&amp;source=images&amp;cd=&amp;cad=rja&amp;uact=8&amp;ved=2ahUKEwi0jaPJyufbAhXCzKQKHTcPDS0QjRx6BAgBEAU&amp;url=https://www.vam.ac.uk/collections/david-bowie&amp;psig=AOvVaw3c2Uxdp0qGWXaVOY2GxvMY&amp;ust=1529767604866264" TargetMode="External"/><Relationship Id="rId7" Type="http://schemas.openxmlformats.org/officeDocument/2006/relationships/image" Target="../media/image5.jp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hyperlink" Target="https://www.google.com/url?sa=i&amp;rct=j&amp;q=&amp;esrc=s&amp;source=images&amp;cd=&amp;cad=rja&amp;uact=8&amp;ved=2ahUKEwi-lIbZyufbAhWFbxQKHT3aB-YQjRx6BAgBEAU&amp;url=https://www.amazon.com/Amy-Winehouse/e/B0017PE328&amp;psig=AOvVaw3S7WMPvgwVUkyvSCLPyL8e&amp;ust=1529767637357534" TargetMode="External"/><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com/url?sa=i&amp;rct=j&amp;q=&amp;esrc=s&amp;source=images&amp;cd=&amp;cad=rja&amp;uact=8&amp;ved=2ahUKEwiU0JP6yufbAhVFzqQKHXv1DQwQjRx6BAgBEAU&amp;url=https://www.thedailybeast.com/robin-williams-dead-at-63-his-life-in-photos&amp;psig=AOvVaw0Zm_uvArCEOH4LHRNK-Gca&amp;ust=1529767706959067" TargetMode="External"/><Relationship Id="rId3" Type="http://schemas.openxmlformats.org/officeDocument/2006/relationships/hyperlink" Target="https://www.google.com/url?sa=i&amp;rct=j&amp;q=&amp;esrc=s&amp;source=images&amp;cd=&amp;cad=rja&amp;uact=8&amp;ved=2ahUKEwi0jaPJyufbAhXCzKQKHTcPDS0QjRx6BAgBEAU&amp;url=https://www.vam.ac.uk/collections/david-bowie&amp;psig=AOvVaw3c2Uxdp0qGWXaVOY2GxvMY&amp;ust=1529767604866264" TargetMode="External"/><Relationship Id="rId7" Type="http://schemas.openxmlformats.org/officeDocument/2006/relationships/image" Target="../media/image5.jp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hyperlink" Target="https://www.google.com/url?sa=i&amp;rct=j&amp;q=&amp;esrc=s&amp;source=images&amp;cd=&amp;cad=rja&amp;uact=8&amp;ved=2ahUKEwi-lIbZyufbAhWFbxQKHT3aB-YQjRx6BAgBEAU&amp;url=https://www.amazon.com/Amy-Winehouse/e/B0017PE328&amp;psig=AOvVaw3S7WMPvgwVUkyvSCLPyL8e&amp;ust=1529767637357534" TargetMode="External"/><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0515600" cy="1325563"/>
          </a:xfrm>
        </p:spPr>
        <p:txBody>
          <a:bodyPr/>
          <a:lstStyle/>
          <a:p>
            <a:r>
              <a:rPr lang="en-GB" dirty="0"/>
              <a:t>What might be the different conventions of these text types?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5781082"/>
              </p:ext>
            </p:extLst>
          </p:nvPr>
        </p:nvGraphicFramePr>
        <p:xfrm>
          <a:off x="409575" y="1343818"/>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a:extLst>
              <a:ext uri="{FF2B5EF4-FFF2-40B4-BE49-F238E27FC236}">
                <a16:creationId xmlns:a16="http://schemas.microsoft.com/office/drawing/2014/main" id="{334309CA-D890-4168-8A5B-F0DFB7D69101}"/>
              </a:ext>
            </a:extLst>
          </p:cNvPr>
          <p:cNvSpPr txBox="1">
            <a:spLocks/>
          </p:cNvSpPr>
          <p:nvPr/>
        </p:nvSpPr>
        <p:spPr>
          <a:xfrm>
            <a:off x="133350" y="560228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rgbClr val="FF0000"/>
                </a:solidFill>
              </a:rPr>
              <a:t>What language features would you expect to find in these types of text? </a:t>
            </a:r>
          </a:p>
        </p:txBody>
      </p:sp>
      <p:cxnSp>
        <p:nvCxnSpPr>
          <p:cNvPr id="7" name="Straight Arrow Connector 6">
            <a:extLst>
              <a:ext uri="{FF2B5EF4-FFF2-40B4-BE49-F238E27FC236}">
                <a16:creationId xmlns:a16="http://schemas.microsoft.com/office/drawing/2014/main" id="{B0E19185-2B64-4CBE-A828-7A703397B545}"/>
              </a:ext>
            </a:extLst>
          </p:cNvPr>
          <p:cNvCxnSpPr/>
          <p:nvPr/>
        </p:nvCxnSpPr>
        <p:spPr>
          <a:xfrm flipV="1">
            <a:off x="4676775" y="581025"/>
            <a:ext cx="2590800" cy="511413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3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u="sng" dirty="0"/>
              <a:t>What are the conventions of an </a:t>
            </a:r>
            <a:r>
              <a:rPr lang="en-GB" b="1" u="sng" dirty="0"/>
              <a:t>obituary</a:t>
            </a:r>
            <a:r>
              <a:rPr lang="en-GB" u="sng" dirty="0"/>
              <a:t>?</a:t>
            </a:r>
          </a:p>
        </p:txBody>
      </p:sp>
      <p:sp>
        <p:nvSpPr>
          <p:cNvPr id="3" name="Content Placeholder 2"/>
          <p:cNvSpPr>
            <a:spLocks noGrp="1"/>
          </p:cNvSpPr>
          <p:nvPr>
            <p:ph idx="1"/>
          </p:nvPr>
        </p:nvSpPr>
        <p:spPr>
          <a:xfrm>
            <a:off x="748048" y="3155324"/>
            <a:ext cx="10515600" cy="3374264"/>
          </a:xfrm>
        </p:spPr>
        <p:txBody>
          <a:bodyPr>
            <a:normAutofit/>
          </a:bodyPr>
          <a:lstStyle/>
          <a:p>
            <a:pPr marL="0" indent="0">
              <a:buNone/>
            </a:pPr>
            <a:r>
              <a:rPr lang="en-GB" b="1" dirty="0"/>
              <a:t>Make a list….</a:t>
            </a:r>
            <a:endParaRPr lang="en-GB" dirty="0"/>
          </a:p>
        </p:txBody>
      </p:sp>
      <p:pic>
        <p:nvPicPr>
          <p:cNvPr id="4" name="Picture 3"/>
          <p:cNvPicPr>
            <a:picLocks noChangeAspect="1"/>
          </p:cNvPicPr>
          <p:nvPr/>
        </p:nvPicPr>
        <p:blipFill rotWithShape="1">
          <a:blip r:embed="rId2"/>
          <a:srcRect l="6817" t="27069" r="30349" b="48459"/>
          <a:stretch/>
        </p:blipFill>
        <p:spPr>
          <a:xfrm>
            <a:off x="502277" y="1751527"/>
            <a:ext cx="5280337" cy="1161340"/>
          </a:xfrm>
          <a:prstGeom prst="rect">
            <a:avLst/>
          </a:prstGeom>
        </p:spPr>
      </p:pic>
      <p:sp>
        <p:nvSpPr>
          <p:cNvPr id="5" name="Rectangle 4"/>
          <p:cNvSpPr/>
          <p:nvPr/>
        </p:nvSpPr>
        <p:spPr>
          <a:xfrm>
            <a:off x="7237927" y="1690688"/>
            <a:ext cx="3683358" cy="14037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t>Obituary: </a:t>
            </a:r>
            <a:r>
              <a:rPr lang="en-GB" i="1" dirty="0"/>
              <a:t>a notice of a death, especially in a newspaper, typically including a brief biography of the deceased person.</a:t>
            </a:r>
          </a:p>
        </p:txBody>
      </p:sp>
    </p:spTree>
    <p:extLst>
      <p:ext uri="{BB962C8B-B14F-4D97-AF65-F5344CB8AC3E}">
        <p14:creationId xmlns:p14="http://schemas.microsoft.com/office/powerpoint/2010/main" val="84287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u="sng" dirty="0"/>
              <a:t>What are the conventions of an </a:t>
            </a:r>
            <a:r>
              <a:rPr lang="en-GB" b="1" u="sng" dirty="0"/>
              <a:t>obituary</a:t>
            </a:r>
            <a:r>
              <a:rPr lang="en-GB" u="sng" dirty="0"/>
              <a:t>?</a:t>
            </a:r>
          </a:p>
        </p:txBody>
      </p:sp>
      <p:sp>
        <p:nvSpPr>
          <p:cNvPr id="3" name="Content Placeholder 2"/>
          <p:cNvSpPr>
            <a:spLocks noGrp="1"/>
          </p:cNvSpPr>
          <p:nvPr>
            <p:ph idx="1"/>
          </p:nvPr>
        </p:nvSpPr>
        <p:spPr>
          <a:xfrm>
            <a:off x="748048" y="3155324"/>
            <a:ext cx="10515600" cy="3374264"/>
          </a:xfrm>
        </p:spPr>
        <p:txBody>
          <a:bodyPr>
            <a:normAutofit fontScale="92500" lnSpcReduction="20000"/>
          </a:bodyPr>
          <a:lstStyle/>
          <a:p>
            <a:pPr marL="0" indent="0">
              <a:buNone/>
            </a:pPr>
            <a:r>
              <a:rPr lang="en-GB" b="1" dirty="0"/>
              <a:t>Did you think of the following?</a:t>
            </a:r>
          </a:p>
          <a:p>
            <a:r>
              <a:rPr lang="en-GB" dirty="0"/>
              <a:t>Third person; formal; factual</a:t>
            </a:r>
          </a:p>
          <a:p>
            <a:r>
              <a:rPr lang="en-GB" dirty="0"/>
              <a:t>Positive lexis (semantic field) employed relating to the life of the individual</a:t>
            </a:r>
          </a:p>
          <a:p>
            <a:r>
              <a:rPr lang="en-GB" dirty="0"/>
              <a:t>Noun phrases; pre/post modifiers </a:t>
            </a:r>
          </a:p>
          <a:p>
            <a:r>
              <a:rPr lang="en-GB" dirty="0"/>
              <a:t>Euphemism referring to death </a:t>
            </a:r>
          </a:p>
          <a:p>
            <a:r>
              <a:rPr lang="en-GB" dirty="0"/>
              <a:t>Identification of a notable accomplishment </a:t>
            </a:r>
          </a:p>
          <a:p>
            <a:r>
              <a:rPr lang="en-GB" dirty="0"/>
              <a:t>Mention of a distinctive characteristic / physical appearance </a:t>
            </a:r>
          </a:p>
          <a:p>
            <a:r>
              <a:rPr lang="en-GB" dirty="0"/>
              <a:t>Quotation describing the deceased from someone who knew them well</a:t>
            </a:r>
          </a:p>
        </p:txBody>
      </p:sp>
      <p:pic>
        <p:nvPicPr>
          <p:cNvPr id="4" name="Picture 3"/>
          <p:cNvPicPr>
            <a:picLocks noChangeAspect="1"/>
          </p:cNvPicPr>
          <p:nvPr/>
        </p:nvPicPr>
        <p:blipFill rotWithShape="1">
          <a:blip r:embed="rId2"/>
          <a:srcRect l="6817" t="27069" r="30349" b="48459"/>
          <a:stretch/>
        </p:blipFill>
        <p:spPr>
          <a:xfrm>
            <a:off x="502277" y="1751527"/>
            <a:ext cx="5280337" cy="1161340"/>
          </a:xfrm>
          <a:prstGeom prst="rect">
            <a:avLst/>
          </a:prstGeom>
        </p:spPr>
      </p:pic>
      <p:sp>
        <p:nvSpPr>
          <p:cNvPr id="5" name="Rectangle 4"/>
          <p:cNvSpPr/>
          <p:nvPr/>
        </p:nvSpPr>
        <p:spPr>
          <a:xfrm>
            <a:off x="7237927" y="1690688"/>
            <a:ext cx="3683358" cy="14037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t>Obituary: </a:t>
            </a:r>
            <a:r>
              <a:rPr lang="en-GB" i="1" dirty="0"/>
              <a:t>a notice of a death, especially in a newspaper, typically including a brief biography of the deceased person.</a:t>
            </a:r>
          </a:p>
        </p:txBody>
      </p:sp>
    </p:spTree>
    <p:extLst>
      <p:ext uri="{BB962C8B-B14F-4D97-AF65-F5344CB8AC3E}">
        <p14:creationId xmlns:p14="http://schemas.microsoft.com/office/powerpoint/2010/main" val="268647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515190"/>
          </a:xfrm>
        </p:spPr>
        <p:txBody>
          <a:bodyPr>
            <a:normAutofit fontScale="90000"/>
          </a:bodyPr>
          <a:lstStyle/>
          <a:p>
            <a:pPr algn="ctr"/>
            <a:r>
              <a:rPr lang="en-GB" b="1" dirty="0"/>
              <a:t>Task: Choose one of the obituaries to read…</a:t>
            </a:r>
            <a:br>
              <a:rPr lang="en-GB" b="1" dirty="0"/>
            </a:br>
            <a:r>
              <a:rPr lang="en-GB" b="1" dirty="0"/>
              <a:t>First impressions?</a:t>
            </a:r>
            <a:br>
              <a:rPr lang="en-GB" dirty="0"/>
            </a:br>
            <a:r>
              <a:rPr lang="en-GB" dirty="0"/>
              <a:t>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1690688"/>
            <a:ext cx="3872248" cy="2705733"/>
          </a:xfrm>
          <a:prstGeom prst="rect">
            <a:avLst/>
          </a:prstGeom>
        </p:spPr>
      </p:pic>
      <p:pic>
        <p:nvPicPr>
          <p:cNvPr id="1026" name="Picture 2" descr="Image result for david bowi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448" y="1690688"/>
            <a:ext cx="3048000" cy="20955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amy winehouse">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08085" y="1690688"/>
            <a:ext cx="3496078" cy="26220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436" y="4396420"/>
            <a:ext cx="3888011" cy="2120289"/>
          </a:xfrm>
          <a:prstGeom prst="rect">
            <a:avLst/>
          </a:prstGeom>
        </p:spPr>
      </p:pic>
      <p:pic>
        <p:nvPicPr>
          <p:cNvPr id="1030" name="Picture 6" descr="Image result for robin williams">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78329" y="4312747"/>
            <a:ext cx="3258088" cy="233947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36417" y="4505929"/>
            <a:ext cx="3583569" cy="2010780"/>
          </a:xfrm>
          <a:prstGeom prst="rect">
            <a:avLst/>
          </a:prstGeom>
        </p:spPr>
      </p:pic>
    </p:spTree>
    <p:extLst>
      <p:ext uri="{BB962C8B-B14F-4D97-AF65-F5344CB8AC3E}">
        <p14:creationId xmlns:p14="http://schemas.microsoft.com/office/powerpoint/2010/main" val="233669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515190"/>
          </a:xfrm>
        </p:spPr>
        <p:txBody>
          <a:bodyPr>
            <a:normAutofit fontScale="90000"/>
          </a:bodyPr>
          <a:lstStyle/>
          <a:p>
            <a:pPr algn="ctr"/>
            <a:r>
              <a:rPr lang="en-GB" dirty="0"/>
              <a:t>Does the writer of your allocated obituary adhere to the </a:t>
            </a:r>
            <a:r>
              <a:rPr lang="en-GB" b="1" dirty="0"/>
              <a:t>conventions</a:t>
            </a:r>
            <a:r>
              <a:rPr lang="en-GB" dirty="0"/>
              <a:t> of this text type?</a:t>
            </a:r>
            <a:br>
              <a:rPr lang="en-GB" dirty="0"/>
            </a:br>
            <a:r>
              <a:rPr lang="en-GB" dirty="0"/>
              <a:t>How? If not, why do you think this is?</a:t>
            </a:r>
            <a:br>
              <a:rPr lang="en-GB" dirty="0"/>
            </a:br>
            <a:r>
              <a:rPr lang="en-GB" dirty="0"/>
              <a:t>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1690688"/>
            <a:ext cx="3872248" cy="2705733"/>
          </a:xfrm>
          <a:prstGeom prst="rect">
            <a:avLst/>
          </a:prstGeom>
        </p:spPr>
      </p:pic>
      <p:pic>
        <p:nvPicPr>
          <p:cNvPr id="1026" name="Picture 2" descr="Image result for david bowi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448" y="1690688"/>
            <a:ext cx="3048000" cy="20955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amy winehouse">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08085" y="1690688"/>
            <a:ext cx="3496078" cy="26220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436" y="4396420"/>
            <a:ext cx="3888011" cy="2120289"/>
          </a:xfrm>
          <a:prstGeom prst="rect">
            <a:avLst/>
          </a:prstGeom>
        </p:spPr>
      </p:pic>
      <p:pic>
        <p:nvPicPr>
          <p:cNvPr id="1030" name="Picture 6" descr="Image result for robin williams">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78329" y="4312747"/>
            <a:ext cx="3258088" cy="233947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36417" y="4505929"/>
            <a:ext cx="3583569" cy="2010780"/>
          </a:xfrm>
          <a:prstGeom prst="rect">
            <a:avLst/>
          </a:prstGeom>
        </p:spPr>
      </p:pic>
    </p:spTree>
    <p:extLst>
      <p:ext uri="{BB962C8B-B14F-4D97-AF65-F5344CB8AC3E}">
        <p14:creationId xmlns:p14="http://schemas.microsoft.com/office/powerpoint/2010/main" val="3034993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5620" y="249215"/>
            <a:ext cx="10515600" cy="1325563"/>
          </a:xfrm>
        </p:spPr>
        <p:txBody>
          <a:bodyPr/>
          <a:lstStyle/>
          <a:p>
            <a:pPr algn="ctr"/>
            <a:r>
              <a:rPr lang="en-GB" b="1" u="sng" dirty="0"/>
              <a:t>Next, consider the following:</a:t>
            </a:r>
          </a:p>
        </p:txBody>
      </p:sp>
      <p:sp>
        <p:nvSpPr>
          <p:cNvPr id="4" name="Content Placeholder 3"/>
          <p:cNvSpPr>
            <a:spLocks noGrp="1"/>
          </p:cNvSpPr>
          <p:nvPr>
            <p:ph idx="1"/>
          </p:nvPr>
        </p:nvSpPr>
        <p:spPr>
          <a:xfrm>
            <a:off x="155620" y="1330348"/>
            <a:ext cx="9245555" cy="4927577"/>
          </a:xfrm>
          <a:ln>
            <a:solidFill>
              <a:schemeClr val="accent1"/>
            </a:solidFill>
          </a:ln>
        </p:spPr>
        <p:txBody>
          <a:bodyPr>
            <a:normAutofit fontScale="85000" lnSpcReduction="20000"/>
          </a:bodyPr>
          <a:lstStyle/>
          <a:p>
            <a:r>
              <a:rPr lang="en-GB" b="1" dirty="0"/>
              <a:t>Purpose </a:t>
            </a:r>
            <a:r>
              <a:rPr lang="en-GB" dirty="0"/>
              <a:t>– other than informing the reader of the death of this individual, can you identify any other (perhaps more subtle) purposes (e.g. to highlight how vulnerable young celebrities in the spotlight are)</a:t>
            </a:r>
          </a:p>
          <a:p>
            <a:r>
              <a:rPr lang="en-GB" b="1" dirty="0"/>
              <a:t>Audience</a:t>
            </a:r>
            <a:r>
              <a:rPr lang="en-GB" dirty="0"/>
              <a:t> – Is this obituary written for music lovers? A particular gender? Is it from a publication which has a particular agenda? </a:t>
            </a:r>
          </a:p>
          <a:p>
            <a:r>
              <a:rPr lang="en-GB" b="1" dirty="0"/>
              <a:t>Context</a:t>
            </a:r>
            <a:r>
              <a:rPr lang="en-GB" dirty="0"/>
              <a:t> – you might like to think about the circumstances surrounding the death of this individual? What is happening in the world that has influenced the writer?</a:t>
            </a:r>
          </a:p>
          <a:p>
            <a:r>
              <a:rPr lang="en-GB" b="1" dirty="0"/>
              <a:t>Mode</a:t>
            </a:r>
            <a:r>
              <a:rPr lang="en-GB" dirty="0"/>
              <a:t> – How formal/informal is the writing style? Are there factors at play here, for example the type of publication this obituary features in?</a:t>
            </a:r>
          </a:p>
          <a:p>
            <a:r>
              <a:rPr lang="en-GB" b="1" dirty="0"/>
              <a:t>Language</a:t>
            </a:r>
            <a:r>
              <a:rPr lang="en-GB" dirty="0"/>
              <a:t> – How figurative is the language used? What do you notice about the writer’s lexical choices? Noun phrases and pre/post modifiers? Verbs? </a:t>
            </a:r>
            <a:r>
              <a:rPr lang="en-GB" b="1" dirty="0"/>
              <a:t>Euphemisms?</a:t>
            </a:r>
          </a:p>
          <a:p>
            <a:r>
              <a:rPr lang="en-GB" b="1" dirty="0"/>
              <a:t>Sentence structures </a:t>
            </a:r>
            <a:r>
              <a:rPr lang="en-GB" dirty="0"/>
              <a:t>– how long/short are the sentences? Is there evidence of listing? Is this syndetic or </a:t>
            </a:r>
            <a:r>
              <a:rPr lang="en-GB" dirty="0" err="1"/>
              <a:t>asyndetic</a:t>
            </a:r>
            <a:r>
              <a:rPr lang="en-GB" dirty="0"/>
              <a:t>? </a:t>
            </a:r>
          </a:p>
          <a:p>
            <a:endParaRPr lang="en-GB" dirty="0"/>
          </a:p>
        </p:txBody>
      </p:sp>
    </p:spTree>
    <p:extLst>
      <p:ext uri="{BB962C8B-B14F-4D97-AF65-F5344CB8AC3E}">
        <p14:creationId xmlns:p14="http://schemas.microsoft.com/office/powerpoint/2010/main" val="130766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515190"/>
          </a:xfrm>
        </p:spPr>
        <p:txBody>
          <a:bodyPr>
            <a:normAutofit fontScale="90000"/>
          </a:bodyPr>
          <a:lstStyle/>
          <a:p>
            <a:pPr algn="ctr"/>
            <a:r>
              <a:rPr lang="en-GB" sz="4000" dirty="0"/>
              <a:t>Now choose one more obituary to read. How does this obituary </a:t>
            </a:r>
            <a:r>
              <a:rPr lang="en-GB" sz="4000" b="1" dirty="0"/>
              <a:t>compare</a:t>
            </a:r>
            <a:r>
              <a:rPr lang="en-GB" sz="4000" dirty="0"/>
              <a:t> to the first one that you read? Does it adhere to typical conventions of an obituary?</a:t>
            </a:r>
            <a:br>
              <a:rPr lang="en-GB" dirty="0"/>
            </a:br>
            <a:r>
              <a:rPr lang="en-GB" dirty="0"/>
              <a:t>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1690688"/>
            <a:ext cx="3872248" cy="2705733"/>
          </a:xfrm>
          <a:prstGeom prst="rect">
            <a:avLst/>
          </a:prstGeom>
        </p:spPr>
      </p:pic>
      <p:pic>
        <p:nvPicPr>
          <p:cNvPr id="1026" name="Picture 2" descr="Image result for david bowi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448" y="1690688"/>
            <a:ext cx="3048000" cy="20955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amy winehouse">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08085" y="1690688"/>
            <a:ext cx="3496078" cy="26220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436" y="4396420"/>
            <a:ext cx="3888011" cy="2120289"/>
          </a:xfrm>
          <a:prstGeom prst="rect">
            <a:avLst/>
          </a:prstGeom>
        </p:spPr>
      </p:pic>
      <p:pic>
        <p:nvPicPr>
          <p:cNvPr id="1030" name="Picture 6" descr="Image result for robin williams">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78329" y="4312747"/>
            <a:ext cx="3258088" cy="233947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36417" y="4505929"/>
            <a:ext cx="3583569" cy="2010780"/>
          </a:xfrm>
          <a:prstGeom prst="rect">
            <a:avLst/>
          </a:prstGeom>
        </p:spPr>
      </p:pic>
    </p:spTree>
    <p:extLst>
      <p:ext uri="{BB962C8B-B14F-4D97-AF65-F5344CB8AC3E}">
        <p14:creationId xmlns:p14="http://schemas.microsoft.com/office/powerpoint/2010/main" val="342919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20563026"/>
              </p:ext>
            </p:extLst>
          </p:nvPr>
        </p:nvGraphicFramePr>
        <p:xfrm>
          <a:off x="400050" y="1200150"/>
          <a:ext cx="11672888" cy="4371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loud Callout 5"/>
          <p:cNvSpPr/>
          <p:nvPr/>
        </p:nvSpPr>
        <p:spPr>
          <a:xfrm>
            <a:off x="3829050" y="4914900"/>
            <a:ext cx="4814888" cy="1928812"/>
          </a:xfrm>
          <a:prstGeom prst="cloudCallout">
            <a:avLst>
              <a:gd name="adj1" fmla="val 46229"/>
              <a:gd name="adj2" fmla="val -61204"/>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Building skills for original writing coursework at the end of Y12</a:t>
            </a:r>
          </a:p>
        </p:txBody>
      </p:sp>
      <p:sp>
        <p:nvSpPr>
          <p:cNvPr id="8" name="Subtitle 2"/>
          <p:cNvSpPr txBox="1">
            <a:spLocks/>
          </p:cNvSpPr>
          <p:nvPr/>
        </p:nvSpPr>
        <p:spPr>
          <a:xfrm>
            <a:off x="150433" y="90602"/>
            <a:ext cx="6400800" cy="126743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buNone/>
            </a:pPr>
            <a:r>
              <a:rPr lang="en-GB" dirty="0">
                <a:solidFill>
                  <a:schemeClr val="tx1"/>
                </a:solidFill>
              </a:rPr>
              <a:t>L/O: Drawing on your reading – identifying the conventions of a non-fiction form and using them to develop your own writing style</a:t>
            </a:r>
          </a:p>
        </p:txBody>
      </p:sp>
      <p:sp>
        <p:nvSpPr>
          <p:cNvPr id="2" name="Rectangle 1">
            <a:extLst>
              <a:ext uri="{FF2B5EF4-FFF2-40B4-BE49-F238E27FC236}">
                <a16:creationId xmlns:a16="http://schemas.microsoft.com/office/drawing/2014/main" id="{50092725-9DE8-41D7-9740-FFFD7745DC9D}"/>
              </a:ext>
            </a:extLst>
          </p:cNvPr>
          <p:cNvSpPr/>
          <p:nvPr/>
        </p:nvSpPr>
        <p:spPr>
          <a:xfrm>
            <a:off x="6278073" y="262656"/>
            <a:ext cx="5913927"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Original Writing task</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9530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594</Words>
  <Application>Microsoft Office PowerPoint</Application>
  <PresentationFormat>Widescreen</PresentationFormat>
  <Paragraphs>56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What might be the different conventions of these text types? </vt:lpstr>
      <vt:lpstr>What are the conventions of an obituary?</vt:lpstr>
      <vt:lpstr>What are the conventions of an obituary?</vt:lpstr>
      <vt:lpstr>Task: Choose one of the obituaries to read… First impressions?  </vt:lpstr>
      <vt:lpstr>Does the writer of your allocated obituary adhere to the conventions of this text type? How? If not, why do you think this is?  </vt:lpstr>
      <vt:lpstr>Next, consider the following:</vt:lpstr>
      <vt:lpstr>Now choose one more obituary to read. How does this obituary compare to the first one that you read? Does it adhere to typical conventions of an obituary?  </vt:lpstr>
      <vt:lpstr>PowerPoint Presentation</vt:lpstr>
    </vt:vector>
  </TitlesOfParts>
  <Company>Langley Park School For Girls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Literature Taster Session at LPGS 25th June 2018</dc:title>
  <dc:creator>JCW</dc:creator>
  <cp:lastModifiedBy>Jennifer Stuart</cp:lastModifiedBy>
  <cp:revision>24</cp:revision>
  <dcterms:created xsi:type="dcterms:W3CDTF">2018-06-22T11:39:38Z</dcterms:created>
  <dcterms:modified xsi:type="dcterms:W3CDTF">2020-04-02T11:30:28Z</dcterms:modified>
</cp:coreProperties>
</file>