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5BC5D-D80C-42D1-8FEF-82DFEB5628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066C1-A2F8-413D-ACFF-BB71C841CD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3F683-EE86-47EB-985A-A41DBB851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AD9D-7C23-4E78-8AE3-C129F0E4D954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06059-1F1E-4531-B3E9-1FBDCE726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1B6E9-BA0C-4931-83C1-4BD38DEA5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BB220-471A-4227-8B96-F52D3DCCD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58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33189-E1EF-4274-A54D-AF7DB5D8E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E814F3-8B89-4A09-A361-B6AA75A8D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E1B47-85F5-466D-8A29-98212517C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AD9D-7C23-4E78-8AE3-C129F0E4D954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5F0F4-1FDE-4396-8E1A-6589B1B8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FD638-3733-41F9-8914-43A0B11C3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BB220-471A-4227-8B96-F52D3DCCD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002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F204DD-87EB-4E46-84D5-8A29067CFB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52679B-48B4-4CCF-90F0-73E4C0FB31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0F8BA-594E-4EE1-B24A-030CB75E2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AD9D-7C23-4E78-8AE3-C129F0E4D954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AFF8A-5156-4527-BF67-5D465AF7B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0660E-1AF2-42D9-B3A8-00909DDA5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BB220-471A-4227-8B96-F52D3DCCD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14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62A90-96F0-4A4D-93B6-08ED3E9AD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CD777-FCBE-4A4C-905A-710D7C23D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8428B-026D-479F-B4CA-292604FC9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AD9D-7C23-4E78-8AE3-C129F0E4D954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4982B-B2CE-423C-9323-8BBF641E6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DB711-D1B7-4FD9-AD0B-AF012F9A6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BB220-471A-4227-8B96-F52D3DCCD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084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049A2-A12D-4033-888D-A58FF6654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50D0F-BD0C-44F8-9A95-A6A166B31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857EA-CD83-4153-BD82-1F27A9301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AD9D-7C23-4E78-8AE3-C129F0E4D954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E5DCB-90FE-4693-BD62-61AADC063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AFD00-1BF6-4F07-8DE4-E3495DC0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BB220-471A-4227-8B96-F52D3DCCD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99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54359-257A-434E-B853-98611C395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5A708-50CC-4C1A-AB29-7B1EDB2DBC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4A947D-E4E7-42A7-9C06-3D2186034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2E5F32-F3FB-440D-9A7B-5902BAD97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AD9D-7C23-4E78-8AE3-C129F0E4D954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DDF781-845A-4F46-ACD1-076141051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22D2D0-18B5-47C3-81F0-9F8A02399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BB220-471A-4227-8B96-F52D3DCCD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817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D45D0-08B0-4EDB-9931-731E6A39B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37BC4E-C2B4-47F0-B986-B0935F6CE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19241F-29DA-48F9-BBFB-AE74FE8D6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803009-5E6A-46B6-A3F1-B8233A0675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60D25D-D9E6-4C2A-9C29-E52AC501C8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B733CE-9F00-46F9-9EFB-973E3B01E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AD9D-7C23-4E78-8AE3-C129F0E4D954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DF904D-7F73-4F61-BBD3-B625DD445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CAB57C-7C17-4350-AEED-847D8DC9B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BB220-471A-4227-8B96-F52D3DCCD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248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00860-276A-4BD7-9735-0751B0C3E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2ADEDD-7618-4D70-A5A1-90F5FDF09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AD9D-7C23-4E78-8AE3-C129F0E4D954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0D6091-0889-445D-B46B-0B5F68098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D42D5B-AAF9-4F67-BB9A-93D01B8C0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BB220-471A-4227-8B96-F52D3DCCD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228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1514D1-D874-4D08-A1EF-447541077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AD9D-7C23-4E78-8AE3-C129F0E4D954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E7B5D3-13AC-408D-8164-E987B4304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1B3F88-5BFF-41F3-895F-A4583CA63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BB220-471A-4227-8B96-F52D3DCCD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721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8844B-A940-4FB4-A512-FFACC2965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A3EA4-D069-461F-A69F-914E2A592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47CA2-D8AA-42C8-9112-5164E4AB8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C1E8EF-1EF4-4948-9C3B-136AB2C9C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AD9D-7C23-4E78-8AE3-C129F0E4D954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874976-E227-4844-9F25-802498EE1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5F0E92-9002-4193-A0F4-31639E406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BB220-471A-4227-8B96-F52D3DCCD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993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F819C-EBB7-46C4-B781-43B65C31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871D9F-86FB-44EA-9A26-5FF465ACDE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723604-D1C8-4879-B6FB-6808BD343C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F6106B-B8F0-4721-A2FA-A5A30C1BF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AD9D-7C23-4E78-8AE3-C129F0E4D954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D73DE8-137A-4486-82C9-0BD2735FB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2AB6B4-7BD3-4ABB-9446-0FFE48206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BB220-471A-4227-8B96-F52D3DCCD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017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2158B2-26B4-4CE6-A98B-B7D95E283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FF3873-BB1B-4D8A-8544-EFDEF3210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1B75D-45AD-41D0-B906-4C2C255755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CAD9D-7C23-4E78-8AE3-C129F0E4D954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05259-EA99-4835-B192-4224B17C9F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2AFF4-4522-4685-BF00-978CCEA3DA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BB220-471A-4227-8B96-F52D3DCCD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56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C78C0D-069C-4CC1-8DA2-647F1E7C84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500" t="16394" r="9538" b="45434"/>
          <a:stretch/>
        </p:blipFill>
        <p:spPr>
          <a:xfrm>
            <a:off x="3785400" y="1955660"/>
            <a:ext cx="2961526" cy="19886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AB1A0A-BAAD-43FB-AA74-D67A8753D1BB}"/>
              </a:ext>
            </a:extLst>
          </p:cNvPr>
          <p:cNvSpPr txBox="1"/>
          <p:nvPr/>
        </p:nvSpPr>
        <p:spPr>
          <a:xfrm>
            <a:off x="379827" y="211015"/>
            <a:ext cx="5716173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u="sng" dirty="0">
                <a:latin typeface="Abadi" panose="020B0604020104020204" pitchFamily="34" charset="0"/>
              </a:rPr>
              <a:t>Sociology: The Coronavirus (Covid-19) Pandemic.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9DD936-B8FF-49DE-9B83-3BC9C200106B}"/>
              </a:ext>
            </a:extLst>
          </p:cNvPr>
          <p:cNvSpPr txBox="1"/>
          <p:nvPr/>
        </p:nvSpPr>
        <p:spPr>
          <a:xfrm flipH="1">
            <a:off x="379827" y="745309"/>
            <a:ext cx="5008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Task 1: Why do you think people stock-piled toilet roll during this time? Was it the right thing to do? Was it a rational/intelligent response to the virus?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189D45-885D-487F-9829-D7740933BA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977" t="30191" r="14166" b="29994"/>
          <a:stretch/>
        </p:blipFill>
        <p:spPr>
          <a:xfrm>
            <a:off x="487679" y="1718951"/>
            <a:ext cx="2786743" cy="27291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CBC9E5-D1DB-438A-B527-547F413B5282}"/>
              </a:ext>
            </a:extLst>
          </p:cNvPr>
          <p:cNvSpPr txBox="1"/>
          <p:nvPr/>
        </p:nvSpPr>
        <p:spPr>
          <a:xfrm>
            <a:off x="7687770" y="145144"/>
            <a:ext cx="42564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Task 2: Has the Media acted responsibly during the Pandemic? Are they just doing their job and reporting the news? Have they caused people to panic?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D0D694F-65B9-4A16-B82A-8BBC254DFE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731" t="22346" r="65846" b="41960"/>
          <a:stretch/>
        </p:blipFill>
        <p:spPr>
          <a:xfrm>
            <a:off x="9442782" y="1439424"/>
            <a:ext cx="2369391" cy="27291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3FBED78-282A-4EF8-BF01-22F80EAA23AE}"/>
              </a:ext>
            </a:extLst>
          </p:cNvPr>
          <p:cNvSpPr txBox="1"/>
          <p:nvPr/>
        </p:nvSpPr>
        <p:spPr>
          <a:xfrm flipH="1">
            <a:off x="487679" y="5110298"/>
            <a:ext cx="27009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Task 3: How have people in society shown kindness and sacrifice in this time? Have you experienced kindness?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284125-3EFD-41B5-905B-241D51EBCA0E}"/>
              </a:ext>
            </a:extLst>
          </p:cNvPr>
          <p:cNvSpPr txBox="1"/>
          <p:nvPr/>
        </p:nvSpPr>
        <p:spPr>
          <a:xfrm>
            <a:off x="9111176" y="4666141"/>
            <a:ext cx="27009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Task 4: What important lessons do you believe society </a:t>
            </a:r>
            <a:r>
              <a:rPr lang="en-GB" u="sng" dirty="0"/>
              <a:t>needs to learn </a:t>
            </a:r>
            <a:r>
              <a:rPr lang="en-GB" dirty="0"/>
              <a:t>as a result of the Coronavirus pandemic? Has this crisis highlighted injustices in society?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6D4BB0-BF28-4661-B8AF-ADDB22995674}"/>
              </a:ext>
            </a:extLst>
          </p:cNvPr>
          <p:cNvSpPr txBox="1"/>
          <p:nvPr/>
        </p:nvSpPr>
        <p:spPr>
          <a:xfrm flipH="1">
            <a:off x="9637463" y="3429000"/>
            <a:ext cx="1980028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How would reading this make you feel?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FC359E6-67B1-4C32-BE1A-1665D732C9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530" t="15983" r="8962" b="50000"/>
          <a:stretch/>
        </p:blipFill>
        <p:spPr>
          <a:xfrm>
            <a:off x="3378590" y="4448083"/>
            <a:ext cx="3520736" cy="233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32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C638D4-444A-41BD-8984-14230D0BF2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193" t="21524" r="4577" b="27373"/>
          <a:stretch/>
        </p:blipFill>
        <p:spPr>
          <a:xfrm>
            <a:off x="450165" y="379828"/>
            <a:ext cx="6077244" cy="53579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1D3E41-E263-411E-BB36-AB59E53DE67A}"/>
              </a:ext>
            </a:extLst>
          </p:cNvPr>
          <p:cNvSpPr txBox="1"/>
          <p:nvPr/>
        </p:nvSpPr>
        <p:spPr>
          <a:xfrm>
            <a:off x="6944752" y="379828"/>
            <a:ext cx="461420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/>
              <a:t>You’re currently living in a time period which future students will study in years to come. Their future Textbook page will read something like: </a:t>
            </a:r>
            <a:r>
              <a:rPr lang="en-GB" sz="2400" i="1" dirty="0"/>
              <a:t>The Coronavirus Pandemic of 2020.</a:t>
            </a:r>
          </a:p>
          <a:p>
            <a:pPr algn="just"/>
            <a:endParaRPr lang="en-GB" sz="2400" i="1" dirty="0"/>
          </a:p>
          <a:p>
            <a:pPr algn="just"/>
            <a:r>
              <a:rPr lang="en-GB" sz="2400" b="1" i="1" u="sng" dirty="0"/>
              <a:t>DEEP THINK TASK:</a:t>
            </a:r>
          </a:p>
          <a:p>
            <a:pPr algn="just"/>
            <a:r>
              <a:rPr lang="en-GB" sz="2400" b="1" i="1" dirty="0"/>
              <a:t>These students are studying a diary entry you wrote about your experiences of the pandemic.</a:t>
            </a:r>
          </a:p>
          <a:p>
            <a:pPr algn="just"/>
            <a:r>
              <a:rPr lang="en-GB" sz="2400" b="1" i="1" dirty="0"/>
              <a:t>What would you want future students to know about your thoughts on the world during this time?</a:t>
            </a:r>
          </a:p>
          <a:p>
            <a:pPr algn="just"/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4090672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201</Words>
  <Application>Microsoft Office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Abadi</vt:lpstr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Clark</dc:creator>
  <cp:lastModifiedBy>James Clark</cp:lastModifiedBy>
  <cp:revision>7</cp:revision>
  <dcterms:created xsi:type="dcterms:W3CDTF">2020-07-07T01:03:35Z</dcterms:created>
  <dcterms:modified xsi:type="dcterms:W3CDTF">2020-07-07T09:24:32Z</dcterms:modified>
</cp:coreProperties>
</file>