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C2BE1-112D-9FE1-5812-3B794C663168}" v="8" dt="2020-11-25T11:00:14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Ashworth" userId="S::ca@lpgs.bromley.sch.uk::ba0c326a-0b54-4824-a152-e0daa4c6a44a" providerId="AD" clId="Web-{BEDC2BE1-112D-9FE1-5812-3B794C663168}"/>
    <pc:docChg chg="delSld modSld">
      <pc:chgData name="Charlotte Ashworth" userId="S::ca@lpgs.bromley.sch.uk::ba0c326a-0b54-4824-a152-e0daa4c6a44a" providerId="AD" clId="Web-{BEDC2BE1-112D-9FE1-5812-3B794C663168}" dt="2020-11-25T11:00:14.099" v="7"/>
      <pc:docMkLst>
        <pc:docMk/>
      </pc:docMkLst>
      <pc:sldChg chg="delSp">
        <pc:chgData name="Charlotte Ashworth" userId="S::ca@lpgs.bromley.sch.uk::ba0c326a-0b54-4824-a152-e0daa4c6a44a" providerId="AD" clId="Web-{BEDC2BE1-112D-9FE1-5812-3B794C663168}" dt="2020-11-25T11:00:14.099" v="7"/>
        <pc:sldMkLst>
          <pc:docMk/>
          <pc:sldMk cId="701212377" sldId="361"/>
        </pc:sldMkLst>
        <pc:spChg chg="del">
          <ac:chgData name="Charlotte Ashworth" userId="S::ca@lpgs.bromley.sch.uk::ba0c326a-0b54-4824-a152-e0daa4c6a44a" providerId="AD" clId="Web-{BEDC2BE1-112D-9FE1-5812-3B794C663168}" dt="2020-11-25T11:00:14.099" v="7"/>
          <ac:spMkLst>
            <pc:docMk/>
            <pc:sldMk cId="701212377" sldId="361"/>
            <ac:spMk id="5" creationId="{C34B536B-E745-47A8-A99E-0246CB7F488F}"/>
          </ac:spMkLst>
        </pc:spChg>
      </pc:sldChg>
      <pc:sldChg chg="del">
        <pc:chgData name="Charlotte Ashworth" userId="S::ca@lpgs.bromley.sch.uk::ba0c326a-0b54-4824-a152-e0daa4c6a44a" providerId="AD" clId="Web-{BEDC2BE1-112D-9FE1-5812-3B794C663168}" dt="2020-11-25T11:00:03.568" v="6"/>
        <pc:sldMkLst>
          <pc:docMk/>
          <pc:sldMk cId="3443759916" sldId="362"/>
        </pc:sldMkLst>
      </pc:sldChg>
      <pc:sldChg chg="del">
        <pc:chgData name="Charlotte Ashworth" userId="S::ca@lpgs.bromley.sch.uk::ba0c326a-0b54-4824-a152-e0daa4c6a44a" providerId="AD" clId="Web-{BEDC2BE1-112D-9FE1-5812-3B794C663168}" dt="2020-11-25T11:00:03.568" v="5"/>
        <pc:sldMkLst>
          <pc:docMk/>
          <pc:sldMk cId="896295775" sldId="363"/>
        </pc:sldMkLst>
      </pc:sldChg>
      <pc:sldChg chg="del">
        <pc:chgData name="Charlotte Ashworth" userId="S::ca@lpgs.bromley.sch.uk::ba0c326a-0b54-4824-a152-e0daa4c6a44a" providerId="AD" clId="Web-{BEDC2BE1-112D-9FE1-5812-3B794C663168}" dt="2020-11-25T11:00:03.568" v="4"/>
        <pc:sldMkLst>
          <pc:docMk/>
          <pc:sldMk cId="1146865810" sldId="364"/>
        </pc:sldMkLst>
      </pc:sldChg>
      <pc:sldChg chg="del">
        <pc:chgData name="Charlotte Ashworth" userId="S::ca@lpgs.bromley.sch.uk::ba0c326a-0b54-4824-a152-e0daa4c6a44a" providerId="AD" clId="Web-{BEDC2BE1-112D-9FE1-5812-3B794C663168}" dt="2020-11-25T11:00:03.568" v="3"/>
        <pc:sldMkLst>
          <pc:docMk/>
          <pc:sldMk cId="3356308963" sldId="365"/>
        </pc:sldMkLst>
      </pc:sldChg>
      <pc:sldChg chg="del">
        <pc:chgData name="Charlotte Ashworth" userId="S::ca@lpgs.bromley.sch.uk::ba0c326a-0b54-4824-a152-e0daa4c6a44a" providerId="AD" clId="Web-{BEDC2BE1-112D-9FE1-5812-3B794C663168}" dt="2020-11-25T11:00:03.568" v="2"/>
        <pc:sldMkLst>
          <pc:docMk/>
          <pc:sldMk cId="1318392684" sldId="366"/>
        </pc:sldMkLst>
      </pc:sldChg>
      <pc:sldChg chg="del">
        <pc:chgData name="Charlotte Ashworth" userId="S::ca@lpgs.bromley.sch.uk::ba0c326a-0b54-4824-a152-e0daa4c6a44a" providerId="AD" clId="Web-{BEDC2BE1-112D-9FE1-5812-3B794C663168}" dt="2020-11-25T11:00:03.568" v="1"/>
        <pc:sldMkLst>
          <pc:docMk/>
          <pc:sldMk cId="1826264862" sldId="367"/>
        </pc:sldMkLst>
      </pc:sldChg>
      <pc:sldChg chg="del">
        <pc:chgData name="Charlotte Ashworth" userId="S::ca@lpgs.bromley.sch.uk::ba0c326a-0b54-4824-a152-e0daa4c6a44a" providerId="AD" clId="Web-{BEDC2BE1-112D-9FE1-5812-3B794C663168}" dt="2020-11-25T11:00:03.568" v="0"/>
        <pc:sldMkLst>
          <pc:docMk/>
          <pc:sldMk cId="644243294" sldId="3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DD00-23C7-491D-82C8-AAE5A31D2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45D00-2071-4E6C-8088-6AC5EA698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0A482-1012-4C71-9DB4-25FCA4A4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0608A-D404-4FE9-B46C-7D407A77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7A3D4-4534-498E-8D8D-C25AE771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5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4375-7C20-47C0-99E2-CC09333D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53752-E257-492E-8D22-38DB80899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49D9C-4130-4D64-A943-05CBCBBC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F9AA9-ACE4-477E-85DC-11EB8B74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A3CAF-907D-4DB6-9708-84AAAFA9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49C99-28FE-4263-86D9-BF32B33A4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76DCB-4933-4C35-ABE8-4156352A0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79713-5F5B-448E-B690-0936E4E8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B56E-5F4A-45B5-A1D4-4A8DAA6F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22790-95A3-4F14-8079-8E8485D5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7CCE-C437-40DD-99B2-1D6DDC88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8225-A5D2-47A7-8E86-3045A44E5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A18BF-13F7-4474-A83B-3E07A9DE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C7B01-360B-4D11-992B-CDBD74B5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19AC-86DA-4658-8DB9-C808C3FF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4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6FFB-DC3F-4948-BF0F-7C36FC72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BD079-4519-49E2-8328-42D86F549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97CD3-E14B-4CE9-834F-78D3228A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961FF-0B2C-4820-9B6D-503EF1BC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F9D5-CC32-4450-8730-20FEC223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456-1B2C-4278-A496-837D4ECF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07850-79E9-4D2C-A2AC-73A74B4F2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646D1-F897-4374-8833-DF550D4B6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F1181-6C55-46E0-A618-8F3ECFF9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1771C-E2FF-4D16-B4EB-D0F0A39D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FBC47-4929-4EC6-91B7-72BF15A5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A317-014C-4051-8DCB-9AE9EC60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BA888-F539-4D54-A23D-0403AA779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6566B-6F62-4B4A-8CA6-088D5B143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B9D47-248F-4179-A278-7AD863FD1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7AE6C-5B1D-49B4-8E30-E06EB07C4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9C836-6DA9-4599-AC4A-9625DAF7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CE9F2-EB95-4E7C-857F-A21EE7D7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26FD0-0427-40BF-9095-DE390FF3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0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309A-B800-4E45-95F6-2DDD20D3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4EE0D-4A1C-4D58-822E-962C93F5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18AC5-1D62-4458-A8DE-C6245B71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8D771-FE3D-4D51-8AEA-B2C1D1DC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4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D783B-F79F-4B30-9150-1ABAF541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F721F-5F3D-4F72-AA47-66A7EB60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4319F-4888-4F01-BA3F-13132C17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7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C4ED-9B24-47DA-9CE4-46A95FFC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4BDBB-43A4-42A1-9C56-50355F2F3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030F2-B6DE-4413-A99E-5D241F597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4BDF9-A891-4E15-AFE7-4B81D87A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3E3DC-581F-4AB7-B2F9-40D642AA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8C68A-AA48-4F77-859F-8DB36406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DAAA-899C-49A6-99F5-6F490139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5F37C-2DBB-4C9C-80E5-0F3262D06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D566A-8E98-44EC-AEEC-0C7C8ECF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7A0D7-DE47-4E19-859E-D3C0533F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92D8E-F627-4007-B641-37638266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120A7-44AF-4FC3-B9BD-7CE7C403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A2BBE-1474-4759-B8E6-25017133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8BEED-5C34-4D4E-9B68-684E1235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0690-B7B5-4681-A21C-CAFE25CC6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B7B5-B181-4766-BFA1-8E0043A0B86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F1087-1147-4F32-A254-3889F9A9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49C4-6C74-4FA7-BF07-BECE014DC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CFCC-B95D-4DE3-89F3-7B56F0F7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slide" Target="slide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28801"/>
            <a:ext cx="89344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81200" y="1772817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Welcome to LPGS</a:t>
            </a:r>
            <a:br>
              <a:rPr lang="en-GB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Physics Department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23310"/>
            <a:ext cx="91249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46" y="188641"/>
            <a:ext cx="680835" cy="909373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2" b="47675"/>
          <a:stretch/>
        </p:blipFill>
        <p:spPr bwMode="auto">
          <a:xfrm>
            <a:off x="3531224" y="188641"/>
            <a:ext cx="5157065" cy="63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5800" y="378904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4235843" y="827420"/>
            <a:ext cx="372031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 dirty="0">
                <a:solidFill>
                  <a:srgbClr val="1F497D">
                    <a:lumMod val="75000"/>
                  </a:srgbClr>
                </a:solidFill>
                <a:latin typeface="Goudy Old Style" pitchFamily="18" charset="0"/>
                <a:ea typeface="Tahoma" pitchFamily="34" charset="0"/>
                <a:cs typeface="Tahoma" pitchFamily="34" charset="0"/>
              </a:rPr>
              <a:t>Unlocking potential through empowerment 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50AEE0-2ECC-4AF7-9373-284613D84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1200" y="4150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I'm thinking of doing physics/ Astrophysics/Particle Physics/Theoretical Physics/Applied Physics at University; what do I need?</a:t>
            </a:r>
            <a:br>
              <a:rPr lang="en-GB" dirty="0"/>
            </a:br>
            <a:endParaRPr lang="en-GB" dirty="0"/>
          </a:p>
          <a:p>
            <a:r>
              <a:rPr lang="en-GB" dirty="0"/>
              <a:t>You must have A levels in </a:t>
            </a:r>
            <a:r>
              <a:rPr lang="en-GB" b="1" dirty="0"/>
              <a:t>Maths and Physics</a:t>
            </a:r>
            <a:r>
              <a:rPr lang="en-GB" dirty="0"/>
              <a:t>. </a:t>
            </a:r>
          </a:p>
          <a:p>
            <a:r>
              <a:rPr lang="en-GB" dirty="0"/>
              <a:t>Further Maths is a bonus, but isn't necessary.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8B3451AE-2A0B-4555-9D7B-4A85885C26CF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401933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I'm thinking of doing Engineering at University; what A levels do I need?</a:t>
            </a:r>
            <a:br>
              <a:rPr lang="en-GB" dirty="0"/>
            </a:br>
            <a:endParaRPr lang="en-GB" dirty="0"/>
          </a:p>
          <a:p>
            <a:r>
              <a:rPr lang="en-GB" dirty="0"/>
              <a:t>A Level Maths and often A Level Further Maths.</a:t>
            </a:r>
          </a:p>
          <a:p>
            <a:r>
              <a:rPr lang="en-GB" dirty="0"/>
              <a:t>Physics A Level isn't always strictly necessary, but if your applying for Engineering and you don’t have A level Physics the university will want to know why.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B24FF71E-2053-455B-B120-B93EA275FB82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402337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one or two classes of A level Physics in the sixth form</a:t>
            </a:r>
          </a:p>
          <a:p>
            <a:r>
              <a:rPr lang="en-GB" dirty="0"/>
              <a:t>We pride ourselves in being a friendly department that strives to develop the potential of all our students.</a:t>
            </a:r>
          </a:p>
          <a:p>
            <a:r>
              <a:rPr lang="en-GB" dirty="0"/>
              <a:t>We have good support in place for all our students. </a:t>
            </a:r>
          </a:p>
          <a:p>
            <a:r>
              <a:rPr lang="en-GB" dirty="0"/>
              <a:t>We are well staffed and well resourced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Langley</a:t>
            </a:r>
          </a:p>
        </p:txBody>
      </p:sp>
      <p:sp>
        <p:nvSpPr>
          <p:cNvPr id="4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6BA855FB-9F6E-4CA0-8975-A36EF0FB7CD4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394436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Just sometimes we are a little…”bonkers”…</a:t>
            </a:r>
          </a:p>
          <a:p>
            <a:endParaRPr lang="en-GB" dirty="0"/>
          </a:p>
          <a:p>
            <a:r>
              <a:rPr lang="en-GB" dirty="0"/>
              <a:t>We look forward to seeing you next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And…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7A4D15-0B0E-48C2-BE84-801A997EE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1212" y="4462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Employment !</a:t>
            </a:r>
          </a:p>
          <a:p>
            <a:r>
              <a:rPr lang="en-GB" dirty="0"/>
              <a:t>Medical</a:t>
            </a:r>
          </a:p>
          <a:p>
            <a:r>
              <a:rPr lang="en-GB" dirty="0"/>
              <a:t>Accounting/Finance/Banking</a:t>
            </a:r>
          </a:p>
          <a:p>
            <a:r>
              <a:rPr lang="en-GB" dirty="0"/>
              <a:t>Engineering</a:t>
            </a:r>
          </a:p>
          <a:p>
            <a:r>
              <a:rPr lang="en-GB" dirty="0"/>
              <a:t>Computing</a:t>
            </a:r>
          </a:p>
          <a:p>
            <a:r>
              <a:rPr lang="en-GB" dirty="0"/>
              <a:t>Journalism</a:t>
            </a:r>
          </a:p>
          <a:p>
            <a:r>
              <a:rPr lang="en-GB" dirty="0"/>
              <a:t>Further academic study</a:t>
            </a:r>
          </a:p>
          <a:p>
            <a:r>
              <a:rPr lang="en-GB" dirty="0"/>
              <a:t>Teaching (primary and secondary)</a:t>
            </a:r>
          </a:p>
          <a:p>
            <a:pPr marL="109728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Physics: where does it lead?</a:t>
            </a:r>
          </a:p>
        </p:txBody>
      </p:sp>
      <p:sp>
        <p:nvSpPr>
          <p:cNvPr id="4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B2E66015-5ED9-46EB-A270-1A0166A794DE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209989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Physics</a:t>
            </a:r>
          </a:p>
          <a:p>
            <a:r>
              <a:rPr lang="en-GB" dirty="0"/>
              <a:t>Applied physics</a:t>
            </a:r>
          </a:p>
          <a:p>
            <a:r>
              <a:rPr lang="en-GB" b="1" dirty="0"/>
              <a:t>Engineering</a:t>
            </a:r>
            <a:r>
              <a:rPr lang="en-GB" dirty="0"/>
              <a:t> (Civil/structural/mechanical/electronic)</a:t>
            </a:r>
          </a:p>
          <a:p>
            <a:r>
              <a:rPr lang="en-GB" dirty="0"/>
              <a:t>Computing</a:t>
            </a:r>
          </a:p>
          <a:p>
            <a:r>
              <a:rPr lang="en-GB" b="1" dirty="0"/>
              <a:t>Astrophysics</a:t>
            </a:r>
          </a:p>
          <a:p>
            <a:r>
              <a:rPr lang="en-GB" dirty="0"/>
              <a:t>Particle physics</a:t>
            </a:r>
          </a:p>
          <a:p>
            <a:r>
              <a:rPr lang="en-GB" dirty="0"/>
              <a:t>Medical physics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Level Physics enables you to study degrees in:</a:t>
            </a:r>
          </a:p>
        </p:txBody>
      </p:sp>
      <p:sp>
        <p:nvSpPr>
          <p:cNvPr id="5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DCB92D9F-9ACB-4FCF-9412-9006B822A7C9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78984C-8928-4D49-945B-00CD923E8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0376" y="4077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1544" y="1556793"/>
            <a:ext cx="8229600" cy="4525963"/>
          </a:xfrm>
        </p:spPr>
        <p:txBody>
          <a:bodyPr/>
          <a:lstStyle/>
          <a:p>
            <a:r>
              <a:rPr lang="en-GB" dirty="0"/>
              <a:t>Medicine</a:t>
            </a:r>
          </a:p>
          <a:p>
            <a:r>
              <a:rPr lang="en-GB" dirty="0"/>
              <a:t>Finance and Banking</a:t>
            </a:r>
          </a:p>
          <a:p>
            <a:r>
              <a:rPr lang="en-GB" dirty="0"/>
              <a:t>Journalism</a:t>
            </a:r>
          </a:p>
          <a:p>
            <a:r>
              <a:rPr lang="en-GB" dirty="0"/>
              <a:t>Law</a:t>
            </a:r>
          </a:p>
          <a:p>
            <a:r>
              <a:rPr lang="en-GB" dirty="0"/>
              <a:t>Veterinary Science</a:t>
            </a:r>
          </a:p>
          <a:p>
            <a:r>
              <a:rPr lang="en-GB" dirty="0"/>
              <a:t>Nursing</a:t>
            </a:r>
          </a:p>
          <a:p>
            <a:r>
              <a:rPr lang="en-GB" dirty="0"/>
              <a:t>Philosophy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 well as being facilitating degrees for subjects such as:</a:t>
            </a:r>
          </a:p>
        </p:txBody>
      </p:sp>
      <p:sp>
        <p:nvSpPr>
          <p:cNvPr id="4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A2050B28-E381-4D90-B698-598CA0DE8871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D2DC92-FA3B-44FB-A007-63DC5CB7C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1212" y="4533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1544" y="2132857"/>
            <a:ext cx="8229600" cy="3442387"/>
          </a:xfrm>
        </p:spPr>
        <p:txBody>
          <a:bodyPr/>
          <a:lstStyle/>
          <a:p>
            <a:r>
              <a:rPr lang="en-GB" b="1" dirty="0"/>
              <a:t>Curiosity</a:t>
            </a:r>
          </a:p>
          <a:p>
            <a:r>
              <a:rPr lang="en-GB" dirty="0"/>
              <a:t>Thinking abstractly</a:t>
            </a:r>
          </a:p>
          <a:p>
            <a:r>
              <a:rPr lang="en-GB" b="1" dirty="0"/>
              <a:t>A strong Mathematical ability</a:t>
            </a:r>
          </a:p>
          <a:p>
            <a:r>
              <a:rPr lang="en-GB" dirty="0"/>
              <a:t>Willingness to research</a:t>
            </a:r>
          </a:p>
          <a:p>
            <a:r>
              <a:rPr lang="en-GB" b="1" dirty="0"/>
              <a:t>Willingness to </a:t>
            </a:r>
            <a:r>
              <a:rPr lang="en-GB" b="1" i="1" dirty="0"/>
              <a:t>explain</a:t>
            </a:r>
            <a:r>
              <a:rPr lang="en-GB" b="1" dirty="0"/>
              <a:t> using mathematics and written English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qualities  do I need to be able to study Physics at A level?</a:t>
            </a:r>
            <a:br>
              <a:rPr lang="en-GB" dirty="0"/>
            </a:b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28A0A1-E43F-4BDE-9B84-C8A710623D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5" name="Rounded 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4B5AB465-4EC7-4F03-ADD7-4001657C1C7A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7A8474-304C-4086-B191-3C75567581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1544" y="4965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follow the Edexcel A Level Physics course.</a:t>
            </a:r>
          </a:p>
          <a:p>
            <a:r>
              <a:rPr lang="en-GB" dirty="0"/>
              <a:t>In year 12 we study: </a:t>
            </a:r>
          </a:p>
          <a:p>
            <a:r>
              <a:rPr lang="en-GB" dirty="0"/>
              <a:t>Mechanics </a:t>
            </a:r>
          </a:p>
          <a:p>
            <a:r>
              <a:rPr lang="en-GB" dirty="0"/>
              <a:t>Materials </a:t>
            </a:r>
          </a:p>
          <a:p>
            <a:r>
              <a:rPr lang="en-GB" dirty="0"/>
              <a:t>Waves, </a:t>
            </a:r>
          </a:p>
          <a:p>
            <a:r>
              <a:rPr lang="en-GB" dirty="0"/>
              <a:t>Particle Nature of Light</a:t>
            </a:r>
          </a:p>
          <a:p>
            <a:r>
              <a:rPr lang="en-GB" dirty="0"/>
              <a:t>Electronic Circuits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Study</a:t>
            </a:r>
          </a:p>
        </p:txBody>
      </p:sp>
      <p:sp>
        <p:nvSpPr>
          <p:cNvPr id="4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C2196395-0F61-4246-8480-F773FE89FB76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298570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year 13 we study:</a:t>
            </a:r>
          </a:p>
          <a:p>
            <a:r>
              <a:rPr lang="en-GB" dirty="0"/>
              <a:t>Further mechanics</a:t>
            </a:r>
          </a:p>
          <a:p>
            <a:r>
              <a:rPr lang="en-GB" dirty="0"/>
              <a:t>Fields</a:t>
            </a:r>
          </a:p>
          <a:p>
            <a:r>
              <a:rPr lang="en-GB" dirty="0"/>
              <a:t>Nuclear and Particle Physics</a:t>
            </a:r>
          </a:p>
          <a:p>
            <a:r>
              <a:rPr lang="en-GB" dirty="0"/>
              <a:t>Astrophysics</a:t>
            </a:r>
          </a:p>
          <a:p>
            <a:r>
              <a:rPr lang="en-GB" dirty="0"/>
              <a:t>Oscillations and Decay</a:t>
            </a:r>
          </a:p>
          <a:p>
            <a:r>
              <a:rPr lang="en-GB" dirty="0"/>
              <a:t>There are also 16 core </a:t>
            </a:r>
            <a:r>
              <a:rPr lang="en-GB" dirty="0" err="1"/>
              <a:t>practicals</a:t>
            </a:r>
            <a:r>
              <a:rPr lang="en-GB" dirty="0"/>
              <a:t> over two years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Study</a:t>
            </a:r>
          </a:p>
        </p:txBody>
      </p:sp>
      <p:sp>
        <p:nvSpPr>
          <p:cNvPr id="4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0D582279-4817-40EE-B966-41E670BBD365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368811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</a:t>
            </a:r>
            <a:r>
              <a:rPr lang="en-GB" b="1" dirty="0"/>
              <a:t>least</a:t>
            </a:r>
            <a:r>
              <a:rPr lang="en-GB" dirty="0"/>
              <a:t> a 6 in GCSE Physics or 6-6 in Combined Science.</a:t>
            </a:r>
          </a:p>
          <a:p>
            <a:r>
              <a:rPr lang="en-GB" dirty="0"/>
              <a:t>At </a:t>
            </a:r>
            <a:r>
              <a:rPr lang="en-GB" b="1" dirty="0"/>
              <a:t>least</a:t>
            </a:r>
            <a:r>
              <a:rPr lang="en-GB" dirty="0"/>
              <a:t> a 6 in mathematics. You need to be good at algebra and re-arranging equations.</a:t>
            </a:r>
          </a:p>
          <a:p>
            <a:r>
              <a:rPr lang="en-GB" dirty="0"/>
              <a:t>The higher the grade you achieve at GCSE Maths and Science (Physics) the easier you will find the A level,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qualifications do I need for A Level Physics?</a:t>
            </a:r>
          </a:p>
        </p:txBody>
      </p:sp>
      <p:sp>
        <p:nvSpPr>
          <p:cNvPr id="5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398F8F8C-3A3A-45A3-B32F-0E19DAF2E95B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A21287-968F-4482-B0B8-C832102882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1212" y="4767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I need to study A Level Maths as well?</a:t>
            </a:r>
            <a:br>
              <a:rPr lang="en-GB" dirty="0"/>
            </a:br>
            <a:endParaRPr lang="en-GB" dirty="0"/>
          </a:p>
          <a:p>
            <a:r>
              <a:rPr lang="en-GB" dirty="0"/>
              <a:t>No, but it does help. About 30% of students studying Physics don’t do A Level Maths. You should note that you cant go on to degree level physics without A Level Maths.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4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DAF272B8-4D7A-4AF6-A1D3-AAB172D87CE6}"/>
              </a:ext>
            </a:extLst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92156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66D3DDD623A4CBC2668CE18198163" ma:contentTypeVersion="13" ma:contentTypeDescription="Create a new document." ma:contentTypeScope="" ma:versionID="ca11efd46e1303fe05b611689d9e6817">
  <xsd:schema xmlns:xsd="http://www.w3.org/2001/XMLSchema" xmlns:xs="http://www.w3.org/2001/XMLSchema" xmlns:p="http://schemas.microsoft.com/office/2006/metadata/properties" xmlns:ns3="213b7841-c439-4178-ba02-ef1728b1e47b" xmlns:ns4="9326a1f4-667f-4aa8-91d7-67da91ee439a" targetNamespace="http://schemas.microsoft.com/office/2006/metadata/properties" ma:root="true" ma:fieldsID="6814766228ab4dc0f521e2dc873c3dc2" ns3:_="" ns4:_="">
    <xsd:import namespace="213b7841-c439-4178-ba02-ef1728b1e47b"/>
    <xsd:import namespace="9326a1f4-667f-4aa8-91d7-67da91ee43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b7841-c439-4178-ba02-ef1728b1e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6a1f4-667f-4aa8-91d7-67da91ee4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A339A-8521-47CF-9483-297FF026AD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4150B1-417B-4401-B105-9E8DA392A7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793C42-8FCC-49CE-B36B-73B0C876F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b7841-c439-4178-ba02-ef1728b1e47b"/>
    <ds:schemaRef ds:uri="9326a1f4-667f-4aa8-91d7-67da91ee4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Widescreen</PresentationFormat>
  <Paragraphs>95</Paragraphs>
  <Slides>13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Welcome to LPGS Physics Department </vt:lpstr>
      <vt:lpstr>Physics: where does it lead?</vt:lpstr>
      <vt:lpstr>A Level Physics enables you to study degrees in:</vt:lpstr>
      <vt:lpstr>As well as being facilitating degrees for subjects such as:</vt:lpstr>
      <vt:lpstr>What qualities  do I need to be able to study Physics at A level? </vt:lpstr>
      <vt:lpstr>What we Study</vt:lpstr>
      <vt:lpstr>What we Study</vt:lpstr>
      <vt:lpstr>What qualifications do I need for A Level Physics?</vt:lpstr>
      <vt:lpstr>Questions</vt:lpstr>
      <vt:lpstr>Questions</vt:lpstr>
      <vt:lpstr>Questions</vt:lpstr>
      <vt:lpstr>At Langley</vt:lpstr>
      <vt:lpstr>And…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LPGS Physics Department </dc:title>
  <dc:creator>Ross Ashworth</dc:creator>
  <cp:lastModifiedBy>Ross Ashworth</cp:lastModifiedBy>
  <cp:revision>3</cp:revision>
  <dcterms:created xsi:type="dcterms:W3CDTF">2020-11-25T05:40:40Z</dcterms:created>
  <dcterms:modified xsi:type="dcterms:W3CDTF">2020-11-25T11:00:14Z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0x01010091566D3DDD623A4CBC2668CE18198163</vt:lpwstr>
  </property>
</Properties>
</file>