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3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1EEDAE-BF4A-4CFD-90C5-123C0F8471CF}" v="29" dt="2020-04-16T08:30:49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48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20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25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59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8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6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20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2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35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32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6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A9639-B414-44E5-9BFE-DFE4BA187418}" type="datetimeFigureOut">
              <a:rPr lang="en-GB" smtClean="0"/>
              <a:t>16/04/2020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87329-EE3E-4492-ADE7-76A0BA330A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68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1DDF34-EAB2-4506-95A1-339655614C21}"/>
              </a:ext>
            </a:extLst>
          </p:cNvPr>
          <p:cNvSpPr/>
          <p:nvPr/>
        </p:nvSpPr>
        <p:spPr>
          <a:xfrm>
            <a:off x="2242899" y="539054"/>
            <a:ext cx="190327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ELEMENTS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008342-70E2-46BD-ACBB-FF0722A95E61}"/>
              </a:ext>
            </a:extLst>
          </p:cNvPr>
          <p:cNvSpPr/>
          <p:nvPr/>
        </p:nvSpPr>
        <p:spPr>
          <a:xfrm>
            <a:off x="370742" y="1157092"/>
            <a:ext cx="6116516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COMPOSITION       LINE     TEXTURE     COLOUR     SHAPE   FORM   SCALE        PATTERN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2DB079-D9F0-4A62-8CEE-A6C2C39D06F6}"/>
              </a:ext>
            </a:extLst>
          </p:cNvPr>
          <p:cNvSpPr/>
          <p:nvPr/>
        </p:nvSpPr>
        <p:spPr>
          <a:xfrm>
            <a:off x="4107829" y="2049085"/>
            <a:ext cx="3429000" cy="78872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Horizontal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Vertical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Diagonal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Curved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Patterned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Contour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Broken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Blurred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Controlled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Curved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Meandering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Straight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Thick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Loose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Refined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Delicate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Overlapping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A8F981-FBF2-4D1F-9D0C-4D16246253D8}"/>
              </a:ext>
            </a:extLst>
          </p:cNvPr>
          <p:cNvSpPr/>
          <p:nvPr/>
        </p:nvSpPr>
        <p:spPr>
          <a:xfrm>
            <a:off x="1797671" y="2049085"/>
            <a:ext cx="3429000" cy="95628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TEXTURE/PATTERN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Corrugated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Bumpy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Leathery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Prickly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Rough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Sticky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Shiny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Simulated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Smooth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Tacky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Velvety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Surface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Uneven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Spiky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Broken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Fine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Repeated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Uniform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Geometric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Random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Symmetrical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Irregular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96EAF0-79EB-4A33-8FB0-FD7064E2DDF5}"/>
              </a:ext>
            </a:extLst>
          </p:cNvPr>
          <p:cNvSpPr/>
          <p:nvPr/>
        </p:nvSpPr>
        <p:spPr>
          <a:xfrm>
            <a:off x="2790092" y="1939046"/>
            <a:ext cx="2039816" cy="95628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563F6E-FF2F-4E11-ADE1-C8BACD3DD7EE}"/>
              </a:ext>
            </a:extLst>
          </p:cNvPr>
          <p:cNvSpPr/>
          <p:nvPr/>
        </p:nvSpPr>
        <p:spPr>
          <a:xfrm>
            <a:off x="312484" y="2071493"/>
            <a:ext cx="3429000" cy="54443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SHAPE/FORM/SPACE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Distorted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Foreground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Curvaceous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Elongated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45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B7001D-9DD8-40B8-BE5A-32BB8ACAE39D}"/>
              </a:ext>
            </a:extLst>
          </p:cNvPr>
          <p:cNvSpPr/>
          <p:nvPr/>
        </p:nvSpPr>
        <p:spPr>
          <a:xfrm>
            <a:off x="378070" y="933741"/>
            <a:ext cx="3429000" cy="82143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Bright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Tertiary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Radiant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Dull  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Vivid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Contrasting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Monochrome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Harmonious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Complementary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Earthy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Subtle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Cool   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Saturated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Luminous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Subdued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Brash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Vibrant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Sepia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B177B0-131F-44A8-A7FE-6BDBB22C272D}"/>
              </a:ext>
            </a:extLst>
          </p:cNvPr>
          <p:cNvSpPr/>
          <p:nvPr/>
        </p:nvSpPr>
        <p:spPr>
          <a:xfrm>
            <a:off x="1480038" y="933741"/>
            <a:ext cx="3429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TONE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Faded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Smooth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Harsh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Contrasting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Intense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Sombre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Powerful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Feint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Dramatic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2EE98F-B34C-4440-9DBF-90976ABA455D}"/>
              </a:ext>
            </a:extLst>
          </p:cNvPr>
          <p:cNvSpPr/>
          <p:nvPr/>
        </p:nvSpPr>
        <p:spPr>
          <a:xfrm>
            <a:off x="3663462" y="933741"/>
            <a:ext cx="3429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COMPOSITION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Balanced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Arrange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Even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Overlapping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Busy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Positive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Fussy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Contrast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Emphasise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Symmetry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Asymmetry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Movement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Pattern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Unity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Variety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73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763BAF6D-B53E-4FFF-B3F2-C9B226F6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1" y="1518139"/>
            <a:ext cx="1828800" cy="6563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CRITICAL VOCABULARY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Juxtaposition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Symmetry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Repetition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Simplification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Balance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Control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Quantity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Direction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Record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Experimental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Motion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Exterior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Reflective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Motion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Exterior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Reflective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Grid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Height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Angle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Sequences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Crop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Edit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Looking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Seeing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Representational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Harsh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Shadows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Hyper realistic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Transparent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 made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Distance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95EFBECF-79CA-4273-8228-4D98E83D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7" y="1474177"/>
            <a:ext cx="1597025" cy="268033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b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DESCRIPTIVE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Mysterious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Ambiguous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Atmospheric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Inspiring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Aged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Chaotic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Shiny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Decay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Exciting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Emotive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Ordered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3B992255-5BE0-4679-BB31-BD520E9E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288" y="1474177"/>
            <a:ext cx="1597025" cy="636143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4472C4"/>
            </a:solidFill>
            <a:prstDash val="solid"/>
            <a:miter lim="800000"/>
            <a:headEnd/>
            <a:tailEnd/>
          </a:ln>
          <a:effectLst/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 b="1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Consistent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Analytical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Coherent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Imaginative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Perceptive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Inventive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Appropriate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Sustained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Audience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Articulate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336605-83A1-4F93-91B3-E89DCBDC88B0}"/>
              </a:ext>
            </a:extLst>
          </p:cNvPr>
          <p:cNvSpPr/>
          <p:nvPr/>
        </p:nvSpPr>
        <p:spPr>
          <a:xfrm>
            <a:off x="2463735" y="515609"/>
            <a:ext cx="193052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VOCABULARY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2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134</Words>
  <Application>Microsoft Office PowerPoint</Application>
  <PresentationFormat>Widescreen</PresentationFormat>
  <Paragraphs>227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purdie</dc:creator>
  <cp:lastModifiedBy>cara purdie</cp:lastModifiedBy>
  <cp:revision>2</cp:revision>
  <dcterms:created xsi:type="dcterms:W3CDTF">2020-04-15T20:58:08Z</dcterms:created>
  <dcterms:modified xsi:type="dcterms:W3CDTF">2020-04-16T08:31:47Z</dcterms:modified>
</cp:coreProperties>
</file>