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56" r:id="rId7"/>
    <p:sldId id="257" r:id="rId8"/>
    <p:sldId id="258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4219-1571-481A-9780-174E18D40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1F7DB-6934-4B78-BF91-A31D78606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C9120-C8AF-4BE6-92A1-012EF3F56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F09D-0410-418D-877A-8C1D71B420AE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F1365-9396-4CA6-A62E-75D624C99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AD453-D73D-452F-B34D-D49204566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2DD1-0D36-4629-A9D4-CED769E60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03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9107D-B78F-432A-B163-C105943D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EACE9C-427E-446E-A04C-7EB6D8F16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9B83F-6995-4F64-8209-5CE35606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F09D-0410-418D-877A-8C1D71B420AE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B5CD-9EF2-4C6A-A852-E9B3B9507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38F9B-4EB1-4C4C-9383-596E7F38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2DD1-0D36-4629-A9D4-CED769E60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0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87AA6F-B016-4074-86FA-3F1D70D4F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C07CB-C2FD-4F3F-A8D4-96BDCFEF8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4C2F5-7DBA-4853-B352-B977ADE8C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F09D-0410-418D-877A-8C1D71B420AE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E13CA-4649-47F6-9B55-A554A655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FFABD-033E-4202-AB28-E83B2F57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2DD1-0D36-4629-A9D4-CED769E60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5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62E7F-1D61-4B6F-A8F5-B757FB367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A0A86-E95B-4981-A55E-550E19992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9E77E-6F11-4BFF-9ED2-05235B399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F09D-0410-418D-877A-8C1D71B420AE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D65A4-67E5-4F09-969F-BF8D0714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42DB8-34EA-43C7-B314-52C7DF06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2DD1-0D36-4629-A9D4-CED769E60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68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BF328-332C-4499-8B14-45B621B4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8BF9A-1934-4E63-8B54-C31E1FB0B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04D8B-B2F4-48C1-B489-87958ACD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F09D-0410-418D-877A-8C1D71B420AE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27DFC-0044-4C61-AC5B-5A2D9330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416E0-5292-4E2F-B83C-1811FF65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2DD1-0D36-4629-A9D4-CED769E60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09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2A987-662B-4FEF-8BFE-F9CE5F71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9188C-EB47-4036-B9F9-07658A845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3380D-E7A8-4AC9-86F4-C32FECF4C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A9D51-720C-495B-A276-F6BF64C1F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F09D-0410-418D-877A-8C1D71B420AE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647D9-BCD2-400D-8165-1C4CC9AA0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750AC-7408-4ED0-92E6-C91A8FDFB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2DD1-0D36-4629-A9D4-CED769E60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47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247A6-1B7F-4120-9A41-065CBE444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38885-14EA-4B0F-8C0F-5F278FE36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04BEC-EF3D-4039-A314-274FFD085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6E6B5C-BC0B-4608-8431-515707986B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ECC8F-4727-4AAE-9727-9C08DE778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68857-79C0-478E-BE1B-20945975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F09D-0410-418D-877A-8C1D71B420AE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3BCD51-F0C6-4217-AE92-18AB53B40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7F5DEF-99D0-400D-ACB0-A1AD2042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2DD1-0D36-4629-A9D4-CED769E60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78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A113-277C-452B-A788-416E18D2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0442B-3C10-4DEE-94D9-04E9B5F6A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F09D-0410-418D-877A-8C1D71B420AE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6598F-8B58-4F4E-8160-A11212D58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D27C2-94E9-4D00-8CA9-8CE41D0D0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2DD1-0D36-4629-A9D4-CED769E60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55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C1057B-D9E6-44AC-B1F1-49AE879F1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F09D-0410-418D-877A-8C1D71B420AE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C6B090-FB4D-4119-AE6E-BED99983E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C51A9-C93A-426B-8C20-DDDC75DB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2DD1-0D36-4629-A9D4-CED769E60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94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F39D8-E181-4BE4-A38A-AD70108C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B0CF1-416B-4603-9E33-EBB495C57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3BB23-EA20-4068-A3E6-0F601BB9E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06EDA-271C-4325-967D-861B5A275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F09D-0410-418D-877A-8C1D71B420AE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8EF0E-BD4D-4D0E-AF62-3474A116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0F523-03DD-4191-8172-CA72076F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2DD1-0D36-4629-A9D4-CED769E60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75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AC970-C2B9-44AD-A9F6-605EFAE00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EA639C-684A-4977-8AA3-A4F44CBCC0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1BF7-54D1-4AA3-9ADD-6AC892B8E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FF03E-0EBD-4494-88FA-1DB4413A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F09D-0410-418D-877A-8C1D71B420AE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370F8-2292-473A-84BF-F9082576C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0C613-F019-4E7E-9D5D-C3B1C0F40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32DD1-0D36-4629-A9D4-CED769E60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DF0B63-685C-4F58-AE7D-EC306468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D9B0E-7483-4673-8BC7-ADC301D47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17752-4BDE-44A9-9A18-EDCF6BA39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DF09D-0410-418D-877A-8C1D71B420AE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E460E-1329-4DC1-AFE5-627F149BE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A3FF2-2D9A-4FC4-981B-31D6D0D1E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32DD1-0D36-4629-A9D4-CED769E60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758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8683E3-5F8B-4AF9-8249-6EF06BC9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Studying Narrative Texts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0FA724-1FE7-4315-B9DC-06F78647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Component Three of A Level Language &amp; Literature is called ‘Reading as a writer, writing as a reader.’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In this unit, you will critically read a novel, </a:t>
            </a:r>
            <a:r>
              <a:rPr lang="en-GB" dirty="0"/>
              <a:t>and also write a short narrative text of your own.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7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94C53-2E7E-4914-AE21-16E3152F8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indoor, paper, book, sitting&#10;&#10;Description automatically generated">
            <a:extLst>
              <a:ext uri="{FF2B5EF4-FFF2-40B4-BE49-F238E27FC236}">
                <a16:creationId xmlns:a16="http://schemas.microsoft.com/office/drawing/2014/main" id="{2705D490-3CA6-46B5-947E-7B7AADBE5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t="63959" r="12246" b="9200"/>
          <a:stretch/>
        </p:blipFill>
        <p:spPr>
          <a:xfrm rot="10800000">
            <a:off x="51934" y="467139"/>
            <a:ext cx="12140066" cy="5624742"/>
          </a:xfrm>
        </p:spPr>
      </p:pic>
    </p:spTree>
    <p:extLst>
      <p:ext uri="{BB962C8B-B14F-4D97-AF65-F5344CB8AC3E}">
        <p14:creationId xmlns:p14="http://schemas.microsoft.com/office/powerpoint/2010/main" val="1823519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5CAA-25EB-4F65-8371-1923CC5B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9AF675B-1D9C-4B5F-A796-518868FDA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t="12179" r="13979" b="57358"/>
          <a:stretch/>
        </p:blipFill>
        <p:spPr>
          <a:xfrm>
            <a:off x="0" y="445345"/>
            <a:ext cx="11917016" cy="6257288"/>
          </a:xfrm>
        </p:spPr>
      </p:pic>
    </p:spTree>
    <p:extLst>
      <p:ext uri="{BB962C8B-B14F-4D97-AF65-F5344CB8AC3E}">
        <p14:creationId xmlns:p14="http://schemas.microsoft.com/office/powerpoint/2010/main" val="2709247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8683E3-5F8B-4AF9-8249-6EF06BC9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novel you study will be one of the following…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0FA724-1FE7-4315-B9DC-06F78647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22414-A9A7-4C15-BE09-42E6A6AF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4" y="2972108"/>
            <a:ext cx="1895184" cy="295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2E044-A2EB-46C9-AD5F-A2E2C798E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276" y="2922381"/>
            <a:ext cx="1904516" cy="295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B26ECE-1508-49CD-86B6-D1E870788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802" y="2922381"/>
            <a:ext cx="1929498" cy="2963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0BAAE5-FDC8-4F6E-AF3D-950FBB96F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975" y="3067754"/>
            <a:ext cx="1867465" cy="2867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F4AD84-7095-43D5-9BD0-F9A02E03A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5625" y="2983647"/>
            <a:ext cx="1921986" cy="295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9E73D7-0991-4382-A4A3-CE63527507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8119" y="2972108"/>
            <a:ext cx="1954218" cy="296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3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8683E3-5F8B-4AF9-8249-6EF06BC92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exam is open text, so you will have a clean copy of the novel with you.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0FA724-1FE7-4315-B9DC-06F78647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22414-A9A7-4C15-BE09-42E6A6AF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4" y="2972108"/>
            <a:ext cx="1895184" cy="295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2E044-A2EB-46C9-AD5F-A2E2C798E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276" y="2922381"/>
            <a:ext cx="1904516" cy="295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B26ECE-1508-49CD-86B6-D1E870788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802" y="2922381"/>
            <a:ext cx="1929498" cy="2963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0BAAE5-FDC8-4F6E-AF3D-950FBB96F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975" y="3067754"/>
            <a:ext cx="1867465" cy="2867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F4AD84-7095-43D5-9BD0-F9A02E03A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5625" y="2983647"/>
            <a:ext cx="1921986" cy="295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9E73D7-0991-4382-A4A3-CE63527507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8119" y="2972108"/>
            <a:ext cx="1954218" cy="296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1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0FA724-1FE7-4315-B9DC-06F78647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822414-A9A7-4C15-BE09-42E6A6AF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4" y="2972108"/>
            <a:ext cx="1895184" cy="295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2E044-A2EB-46C9-AD5F-A2E2C798E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276" y="2922381"/>
            <a:ext cx="1904516" cy="295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B26ECE-1508-49CD-86B6-D1E870788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802" y="2922381"/>
            <a:ext cx="1929498" cy="2963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0BAAE5-FDC8-4F6E-AF3D-950FBB96F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975" y="3067754"/>
            <a:ext cx="1867465" cy="2867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F4AD84-7095-43D5-9BD0-F9A02E03AE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5625" y="2983647"/>
            <a:ext cx="1921986" cy="295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9E73D7-0991-4382-A4A3-CE63527507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8119" y="2972108"/>
            <a:ext cx="1954218" cy="29635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6C933D-A5D7-4EFE-8328-42DB08E8796B}"/>
              </a:ext>
            </a:extLst>
          </p:cNvPr>
          <p:cNvSpPr/>
          <p:nvPr/>
        </p:nvSpPr>
        <p:spPr>
          <a:xfrm>
            <a:off x="655983" y="318052"/>
            <a:ext cx="10883347" cy="2301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will need: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good sense of the novel as a whole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ability to comment closely on key passages and range around the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understanding of the narrative genre more generally.</a:t>
            </a:r>
          </a:p>
        </p:txBody>
      </p:sp>
    </p:spTree>
    <p:extLst>
      <p:ext uri="{BB962C8B-B14F-4D97-AF65-F5344CB8AC3E}">
        <p14:creationId xmlns:p14="http://schemas.microsoft.com/office/powerpoint/2010/main" val="1421217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CC45F-9FCE-4175-89FC-54B8FA34F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first exploration – what can you discover?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F5CF9-E3F1-4447-AC5F-36B5FFC2A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3" y="1690688"/>
            <a:ext cx="10817087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The extracts on the next few slides are all taken from the narrative set texts.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Read the extracts and list everything you can tell about the way narratives work, based on these extracts. </a:t>
            </a:r>
          </a:p>
          <a:p>
            <a:pPr marL="0" indent="0">
              <a:buNone/>
            </a:pPr>
            <a:r>
              <a:rPr lang="en-GB" dirty="0"/>
              <a:t>For example: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In some novels, one of the characters takes the part of the storyteller.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Some narratives seem to announce what they are – almost like an introduction – while others launch you straight into the action, as though you are familiar with the world already.</a:t>
            </a:r>
          </a:p>
        </p:txBody>
      </p:sp>
    </p:spTree>
    <p:extLst>
      <p:ext uri="{BB962C8B-B14F-4D97-AF65-F5344CB8AC3E}">
        <p14:creationId xmlns:p14="http://schemas.microsoft.com/office/powerpoint/2010/main" val="51291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9A2496E-532E-477C-B3C8-9411424B21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screen shot of a social media post&#10;&#10;Description automatically generated">
            <a:extLst>
              <a:ext uri="{FF2B5EF4-FFF2-40B4-BE49-F238E27FC236}">
                <a16:creationId xmlns:a16="http://schemas.microsoft.com/office/drawing/2014/main" id="{5ECE5417-1086-4842-999F-D035D546B2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t="23333" r="10930" b="55496"/>
          <a:stretch/>
        </p:blipFill>
        <p:spPr>
          <a:xfrm rot="10800000">
            <a:off x="334205" y="951469"/>
            <a:ext cx="11713897" cy="428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61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F3AE8-19DA-43E3-BE54-D68ED1DF0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indoor, open, table, book&#10;&#10;Description automatically generated">
            <a:extLst>
              <a:ext uri="{FF2B5EF4-FFF2-40B4-BE49-F238E27FC236}">
                <a16:creationId xmlns:a16="http://schemas.microsoft.com/office/drawing/2014/main" id="{3B7FF75E-FC12-4339-B92F-BEDBF3D56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4" t="10012" r="10684" b="56763"/>
          <a:stretch/>
        </p:blipFill>
        <p:spPr>
          <a:xfrm>
            <a:off x="-123567" y="0"/>
            <a:ext cx="12191999" cy="7026921"/>
          </a:xfrm>
        </p:spPr>
      </p:pic>
    </p:spTree>
    <p:extLst>
      <p:ext uri="{BB962C8B-B14F-4D97-AF65-F5344CB8AC3E}">
        <p14:creationId xmlns:p14="http://schemas.microsoft.com/office/powerpoint/2010/main" val="266807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1FD93-6A91-4D54-B295-F1AF012B8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indoor, open, table, book&#10;&#10;Description automatically generated">
            <a:extLst>
              <a:ext uri="{FF2B5EF4-FFF2-40B4-BE49-F238E27FC236}">
                <a16:creationId xmlns:a16="http://schemas.microsoft.com/office/drawing/2014/main" id="{7967523C-04E1-4238-9C8F-A71E56EEC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45793" r="11465" b="20698"/>
          <a:stretch/>
        </p:blipFill>
        <p:spPr>
          <a:xfrm>
            <a:off x="424248" y="82667"/>
            <a:ext cx="11343503" cy="6692666"/>
          </a:xfrm>
        </p:spPr>
      </p:pic>
    </p:spTree>
    <p:extLst>
      <p:ext uri="{BB962C8B-B14F-4D97-AF65-F5344CB8AC3E}">
        <p14:creationId xmlns:p14="http://schemas.microsoft.com/office/powerpoint/2010/main" val="3093868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5204B-774B-4B1D-A122-0424C06A4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indoor, paper, book, sitting&#10;&#10;Description automatically generated">
            <a:extLst>
              <a:ext uri="{FF2B5EF4-FFF2-40B4-BE49-F238E27FC236}">
                <a16:creationId xmlns:a16="http://schemas.microsoft.com/office/drawing/2014/main" id="{6D77E856-F7DD-43AE-B435-A03E4A7C0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" t="31878" r="13418" b="37658"/>
          <a:stretch/>
        </p:blipFill>
        <p:spPr>
          <a:xfrm rot="10800000">
            <a:off x="0" y="151671"/>
            <a:ext cx="12403666" cy="6554658"/>
          </a:xfrm>
        </p:spPr>
      </p:pic>
    </p:spTree>
    <p:extLst>
      <p:ext uri="{BB962C8B-B14F-4D97-AF65-F5344CB8AC3E}">
        <p14:creationId xmlns:p14="http://schemas.microsoft.com/office/powerpoint/2010/main" val="1316417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207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Studying Narrative Texts </vt:lpstr>
      <vt:lpstr>The novel you study will be one of the following…</vt:lpstr>
      <vt:lpstr>The exam is open text, so you will have a clean copy of the novel with you.</vt:lpstr>
      <vt:lpstr>PowerPoint Presentation</vt:lpstr>
      <vt:lpstr>A first exploration – what can you discover?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Stuart</dc:creator>
  <cp:lastModifiedBy>Jennifer Stuart</cp:lastModifiedBy>
  <cp:revision>5</cp:revision>
  <dcterms:created xsi:type="dcterms:W3CDTF">2020-04-02T11:38:29Z</dcterms:created>
  <dcterms:modified xsi:type="dcterms:W3CDTF">2020-04-03T09:33:27Z</dcterms:modified>
</cp:coreProperties>
</file>