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Stanley" userId="bccbfd8c-1182-41ef-85b7-f3e3848218cf" providerId="ADAL" clId="{CFE2D2D9-B60D-40E9-A18F-D861FA4EDD87}"/>
    <pc:docChg chg="custSel modSld">
      <pc:chgData name="Helen Stanley" userId="bccbfd8c-1182-41ef-85b7-f3e3848218cf" providerId="ADAL" clId="{CFE2D2D9-B60D-40E9-A18F-D861FA4EDD87}" dt="2023-06-19T06:42:30.382" v="94" actId="20577"/>
      <pc:docMkLst>
        <pc:docMk/>
      </pc:docMkLst>
      <pc:sldChg chg="modSp mod">
        <pc:chgData name="Helen Stanley" userId="bccbfd8c-1182-41ef-85b7-f3e3848218cf" providerId="ADAL" clId="{CFE2D2D9-B60D-40E9-A18F-D861FA4EDD87}" dt="2023-06-19T06:42:30.382" v="94" actId="20577"/>
        <pc:sldMkLst>
          <pc:docMk/>
          <pc:sldMk cId="4228605463" sldId="259"/>
        </pc:sldMkLst>
        <pc:spChg chg="mod">
          <ac:chgData name="Helen Stanley" userId="bccbfd8c-1182-41ef-85b7-f3e3848218cf" providerId="ADAL" clId="{CFE2D2D9-B60D-40E9-A18F-D861FA4EDD87}" dt="2023-06-19T06:42:30.382" v="94" actId="20577"/>
          <ac:spMkLst>
            <pc:docMk/>
            <pc:sldMk cId="4228605463" sldId="259"/>
            <ac:spMk id="3" creationId="{D5C7DFFE-48D0-3BF6-88DB-953034CF8C5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48002-315D-49B1-B10F-137139C4BF9E}"/>
              </a:ext>
            </a:extLst>
          </p:cNvPr>
          <p:cNvSpPr>
            <a:spLocks noGrp="1"/>
          </p:cNvSpPr>
          <p:nvPr>
            <p:ph type="ctrTitle"/>
          </p:nvPr>
        </p:nvSpPr>
        <p:spPr>
          <a:xfrm>
            <a:off x="854896" y="1122363"/>
            <a:ext cx="7276733" cy="3381398"/>
          </a:xfrm>
        </p:spPr>
        <p:txBody>
          <a:bodyPr anchor="b">
            <a:normAutofit/>
          </a:bodyPr>
          <a:lstStyle>
            <a:lvl1pPr algn="l">
              <a:defRPr sz="4800" cap="none" spc="0" baseline="0"/>
            </a:lvl1pPr>
          </a:lstStyle>
          <a:p>
            <a:r>
              <a:rPr lang="en-US" dirty="0"/>
              <a:t>Click to edit Master title style</a:t>
            </a:r>
          </a:p>
        </p:txBody>
      </p:sp>
      <p:sp>
        <p:nvSpPr>
          <p:cNvPr id="3" name="Subtitle 2">
            <a:extLst>
              <a:ext uri="{FF2B5EF4-FFF2-40B4-BE49-F238E27FC236}">
                <a16:creationId xmlns:a16="http://schemas.microsoft.com/office/drawing/2014/main" id="{804535E0-4D9C-4DCA-8569-64503C5DC1D4}"/>
              </a:ext>
            </a:extLst>
          </p:cNvPr>
          <p:cNvSpPr>
            <a:spLocks noGrp="1"/>
          </p:cNvSpPr>
          <p:nvPr>
            <p:ph type="subTitle" idx="1"/>
          </p:nvPr>
        </p:nvSpPr>
        <p:spPr>
          <a:xfrm>
            <a:off x="854894" y="4612942"/>
            <a:ext cx="7276733" cy="1181683"/>
          </a:xfrm>
        </p:spPr>
        <p:txBody>
          <a:bodyPr>
            <a:normAutofit/>
          </a:bodyPr>
          <a:lstStyle>
            <a:lvl1pPr marL="0" indent="0" algn="l">
              <a:buNone/>
              <a:defRPr sz="18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283B68-70CF-4A98-948C-6EA4BD68D2BC}"/>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5" name="Footer Placeholder 4">
            <a:extLst>
              <a:ext uri="{FF2B5EF4-FFF2-40B4-BE49-F238E27FC236}">
                <a16:creationId xmlns:a16="http://schemas.microsoft.com/office/drawing/2014/main" id="{B3EC2EF9-7F83-4AD3-B3F6-B9D4618D6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B751B-3464-41CD-B728-A72BB191E29F}"/>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41649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5731-248B-49C2-93DE-8A3260C9FB3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46D4D5C5-3D5A-4F3D-8A08-7053DACF1F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9E5372-3FC6-4227-B2DD-6CB24E65178F}"/>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5" name="Footer Placeholder 4">
            <a:extLst>
              <a:ext uri="{FF2B5EF4-FFF2-40B4-BE49-F238E27FC236}">
                <a16:creationId xmlns:a16="http://schemas.microsoft.com/office/drawing/2014/main" id="{B7C1B1B1-B637-4E46-B64C-F082B54C20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5567AD-4B78-41F6-B814-726D4BD4CE5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90555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674D5E-67E6-4C23-B80A-0C66B53315EB}"/>
              </a:ext>
            </a:extLst>
          </p:cNvPr>
          <p:cNvSpPr>
            <a:spLocks noGrp="1"/>
          </p:cNvSpPr>
          <p:nvPr>
            <p:ph type="title" orient="vert"/>
          </p:nvPr>
        </p:nvSpPr>
        <p:spPr>
          <a:xfrm>
            <a:off x="8724900" y="876299"/>
            <a:ext cx="2628900" cy="5181601"/>
          </a:xfrm>
        </p:spPr>
        <p:txBody>
          <a:bodyPr vert="eaVert" anchor="b"/>
          <a:lstStyle/>
          <a:p>
            <a:r>
              <a:rPr lang="en-US" dirty="0"/>
              <a:t>Click to edit Master title style</a:t>
            </a:r>
          </a:p>
        </p:txBody>
      </p:sp>
      <p:sp>
        <p:nvSpPr>
          <p:cNvPr id="3" name="Vertical Text Placeholder 2">
            <a:extLst>
              <a:ext uri="{FF2B5EF4-FFF2-40B4-BE49-F238E27FC236}">
                <a16:creationId xmlns:a16="http://schemas.microsoft.com/office/drawing/2014/main" id="{42FEFF2A-08E8-447D-85C7-7D5A9C422C9D}"/>
              </a:ext>
            </a:extLst>
          </p:cNvPr>
          <p:cNvSpPr>
            <a:spLocks noGrp="1"/>
          </p:cNvSpPr>
          <p:nvPr>
            <p:ph type="body" orient="vert" idx="1"/>
          </p:nvPr>
        </p:nvSpPr>
        <p:spPr>
          <a:xfrm>
            <a:off x="838200" y="876299"/>
            <a:ext cx="7734300" cy="51816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D40030D-E580-4B0C-B5A8-2C8A094D9D8A}"/>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5" name="Footer Placeholder 4">
            <a:extLst>
              <a:ext uri="{FF2B5EF4-FFF2-40B4-BE49-F238E27FC236}">
                <a16:creationId xmlns:a16="http://schemas.microsoft.com/office/drawing/2014/main" id="{4F2DCAEB-1B6E-492E-918E-47179AF48A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AE4A38-A745-436E-9E33-63B9F81C091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362216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BFD42-94A9-4345-AF38-7D562B5021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64C458-A63B-4032-B4EC-732DAC188C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A855B5-7F2F-408B-800D-92CB34B99234}"/>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5" name="Footer Placeholder 4">
            <a:extLst>
              <a:ext uri="{FF2B5EF4-FFF2-40B4-BE49-F238E27FC236}">
                <a16:creationId xmlns:a16="http://schemas.microsoft.com/office/drawing/2014/main" id="{5C203412-EA6B-43CA-8B3A-F502587CB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46E9EE-F895-4ECE-B4B2-586D65ED843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044050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193F-AFAD-4A9A-B0EF-530DFB19D8DD}"/>
              </a:ext>
            </a:extLst>
          </p:cNvPr>
          <p:cNvSpPr>
            <a:spLocks noGrp="1"/>
          </p:cNvSpPr>
          <p:nvPr>
            <p:ph type="title"/>
          </p:nvPr>
        </p:nvSpPr>
        <p:spPr>
          <a:xfrm>
            <a:off x="831849" y="876299"/>
            <a:ext cx="7876722" cy="3713165"/>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EFD1BBE4-9FC1-4F89-B120-1C49D816FDB9}"/>
              </a:ext>
            </a:extLst>
          </p:cNvPr>
          <p:cNvSpPr>
            <a:spLocks noGrp="1"/>
          </p:cNvSpPr>
          <p:nvPr>
            <p:ph type="body" idx="1"/>
          </p:nvPr>
        </p:nvSpPr>
        <p:spPr>
          <a:xfrm>
            <a:off x="831850" y="4746170"/>
            <a:ext cx="6781301" cy="1048455"/>
          </a:xfrm>
        </p:spPr>
        <p:txBody>
          <a:bodyPr>
            <a:normAutofit/>
          </a:bodyPr>
          <a:lstStyle>
            <a:lvl1pPr marL="0" indent="0">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13530A6B-E3FD-4920-8128-C263CA1D65D1}"/>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5" name="Footer Placeholder 4">
            <a:extLst>
              <a:ext uri="{FF2B5EF4-FFF2-40B4-BE49-F238E27FC236}">
                <a16:creationId xmlns:a16="http://schemas.microsoft.com/office/drawing/2014/main" id="{8C166B85-0649-47DB-AD69-458D8F6009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25931-A293-42E9-BDF5-B2AE121D73AD}"/>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4182069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5262B-ECD6-47BB-A6F1-92A6033E93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8B8779-51E9-44D1-9F7B-28F3C6D3C44D}"/>
              </a:ext>
            </a:extLst>
          </p:cNvPr>
          <p:cNvSpPr>
            <a:spLocks noGrp="1"/>
          </p:cNvSpPr>
          <p:nvPr>
            <p:ph sz="half" idx="1"/>
          </p:nvPr>
        </p:nvSpPr>
        <p:spPr>
          <a:xfrm>
            <a:off x="848474" y="2080517"/>
            <a:ext cx="4970124" cy="39773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E8BFB-5295-4C5E-9CB1-E276E9D0E51F}"/>
              </a:ext>
            </a:extLst>
          </p:cNvPr>
          <p:cNvSpPr>
            <a:spLocks noGrp="1"/>
          </p:cNvSpPr>
          <p:nvPr>
            <p:ph sz="half" idx="2"/>
          </p:nvPr>
        </p:nvSpPr>
        <p:spPr>
          <a:xfrm>
            <a:off x="6310899" y="2080517"/>
            <a:ext cx="4970124" cy="39773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5E22BF-1819-4301-B699-EF5A2F4D9BC4}"/>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6" name="Footer Placeholder 5">
            <a:extLst>
              <a:ext uri="{FF2B5EF4-FFF2-40B4-BE49-F238E27FC236}">
                <a16:creationId xmlns:a16="http://schemas.microsoft.com/office/drawing/2014/main" id="{3600A2DF-39DE-49C3-A213-3E8423C7A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55D3A8-238B-4A68-A9F9-672D2F06070B}"/>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307343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7D468-D010-4225-B024-DCEF543BCEB9}"/>
              </a:ext>
            </a:extLst>
          </p:cNvPr>
          <p:cNvSpPr>
            <a:spLocks noGrp="1"/>
          </p:cNvSpPr>
          <p:nvPr>
            <p:ph type="title"/>
          </p:nvPr>
        </p:nvSpPr>
        <p:spPr>
          <a:xfrm>
            <a:off x="839788" y="571955"/>
            <a:ext cx="10441236" cy="1398359"/>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73D60A0-FCAB-425A-9ECD-94CDE4F472C6}"/>
              </a:ext>
            </a:extLst>
          </p:cNvPr>
          <p:cNvSpPr>
            <a:spLocks noGrp="1"/>
          </p:cNvSpPr>
          <p:nvPr>
            <p:ph type="body" idx="1"/>
          </p:nvPr>
        </p:nvSpPr>
        <p:spPr>
          <a:xfrm>
            <a:off x="844926" y="1983242"/>
            <a:ext cx="5007110"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16F986B-07CB-4FB0-9419-2AAB318B8A10}"/>
              </a:ext>
            </a:extLst>
          </p:cNvPr>
          <p:cNvSpPr>
            <a:spLocks noGrp="1"/>
          </p:cNvSpPr>
          <p:nvPr>
            <p:ph sz="half" idx="2"/>
          </p:nvPr>
        </p:nvSpPr>
        <p:spPr>
          <a:xfrm>
            <a:off x="850063" y="2813959"/>
            <a:ext cx="5007110"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DA9D784-7968-4E8B-B704-E42EE8F1872F}"/>
              </a:ext>
            </a:extLst>
          </p:cNvPr>
          <p:cNvSpPr>
            <a:spLocks noGrp="1"/>
          </p:cNvSpPr>
          <p:nvPr>
            <p:ph type="body" sz="quarter" idx="3"/>
          </p:nvPr>
        </p:nvSpPr>
        <p:spPr>
          <a:xfrm>
            <a:off x="6249255" y="1983242"/>
            <a:ext cx="5031769"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45754F-08D1-4593-988F-95F0ED1A017D}"/>
              </a:ext>
            </a:extLst>
          </p:cNvPr>
          <p:cNvSpPr>
            <a:spLocks noGrp="1"/>
          </p:cNvSpPr>
          <p:nvPr>
            <p:ph sz="quarter" idx="4"/>
          </p:nvPr>
        </p:nvSpPr>
        <p:spPr>
          <a:xfrm>
            <a:off x="6249255" y="2813959"/>
            <a:ext cx="5031769"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FED2E61-83B4-4C8F-BBFE-D95920342A1B}"/>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8" name="Footer Placeholder 7">
            <a:extLst>
              <a:ext uri="{FF2B5EF4-FFF2-40B4-BE49-F238E27FC236}">
                <a16:creationId xmlns:a16="http://schemas.microsoft.com/office/drawing/2014/main" id="{5E80C136-A664-4013-8073-B0C6BDEF8C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AE9547-8EE7-461B-9E99-484B11E918A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647108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2E667-0EFA-4EE6-8E4D-20805309A8A4}"/>
              </a:ext>
            </a:extLst>
          </p:cNvPr>
          <p:cNvSpPr>
            <a:spLocks noGrp="1"/>
          </p:cNvSpPr>
          <p:nvPr>
            <p:ph type="title"/>
          </p:nvPr>
        </p:nvSpPr>
        <p:spPr>
          <a:xfrm>
            <a:off x="849759" y="895440"/>
            <a:ext cx="10138451" cy="1832349"/>
          </a:xfrm>
        </p:spPr>
        <p:txBody>
          <a:bodyPr anchor="t">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27EE4825-BB8C-4567-B407-B4452409D7D8}"/>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4" name="Footer Placeholder 3">
            <a:extLst>
              <a:ext uri="{FF2B5EF4-FFF2-40B4-BE49-F238E27FC236}">
                <a16:creationId xmlns:a16="http://schemas.microsoft.com/office/drawing/2014/main" id="{70838892-25DB-4A4E-9D43-6058C45C53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C3DDDA-48EF-4B42-9980-4762AF5094E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161942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FA7D9-6801-4DD0-8D7D-505212F466BD}"/>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3" name="Footer Placeholder 2">
            <a:extLst>
              <a:ext uri="{FF2B5EF4-FFF2-40B4-BE49-F238E27FC236}">
                <a16:creationId xmlns:a16="http://schemas.microsoft.com/office/drawing/2014/main" id="{9E6FA3EA-1519-4178-AC3A-231A5BAA79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423DBE-6FD6-4D60-8336-7843B4BD30B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352877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2D9AE-CA1A-4751-9B33-0AC09CE629C8}"/>
              </a:ext>
            </a:extLst>
          </p:cNvPr>
          <p:cNvSpPr>
            <a:spLocks noGrp="1"/>
          </p:cNvSpPr>
          <p:nvPr>
            <p:ph type="title"/>
          </p:nvPr>
        </p:nvSpPr>
        <p:spPr>
          <a:xfrm>
            <a:off x="839789" y="996948"/>
            <a:ext cx="3046410" cy="1479551"/>
          </a:xfrm>
        </p:spPr>
        <p:txBody>
          <a:bodyPr anchor="t">
            <a:normAutofit/>
          </a:bodyPr>
          <a:lstStyle>
            <a:lvl1pPr>
              <a:lnSpc>
                <a:spcPct val="110000"/>
              </a:lnSpc>
              <a:defRPr sz="2400" cap="all" spc="4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E4DF9941-76E5-42B5-8464-C1A7010D94F0}"/>
              </a:ext>
            </a:extLst>
          </p:cNvPr>
          <p:cNvSpPr>
            <a:spLocks noGrp="1"/>
          </p:cNvSpPr>
          <p:nvPr>
            <p:ph idx="1"/>
          </p:nvPr>
        </p:nvSpPr>
        <p:spPr>
          <a:xfrm>
            <a:off x="5260796" y="876300"/>
            <a:ext cx="5758235" cy="5181599"/>
          </a:xfrm>
        </p:spPr>
        <p:txBody>
          <a:bodyPr>
            <a:normAutofit/>
          </a:bodyPr>
          <a:lstStyle>
            <a:lvl1pPr>
              <a:defRPr sz="3600"/>
            </a:lvl1pPr>
            <a:lvl2pPr>
              <a:defRPr sz="3200"/>
            </a:lvl2pPr>
            <a:lvl3pPr>
              <a:defRPr sz="2800"/>
            </a:lvl3pPr>
            <a:lvl4pPr>
              <a:defRPr sz="2400"/>
            </a:lvl4pPr>
            <a:lvl5pPr>
              <a:defRPr sz="2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484785D8-F112-415F-9AB4-5F2AC060D127}"/>
              </a:ext>
            </a:extLst>
          </p:cNvPr>
          <p:cNvSpPr>
            <a:spLocks noGrp="1"/>
          </p:cNvSpPr>
          <p:nvPr>
            <p:ph type="body" sz="half" idx="2"/>
          </p:nvPr>
        </p:nvSpPr>
        <p:spPr>
          <a:xfrm>
            <a:off x="839789" y="2666144"/>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670A0B3-4E9C-4FAC-B1D1-2673F7B5A10F}"/>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6" name="Footer Placeholder 5">
            <a:extLst>
              <a:ext uri="{FF2B5EF4-FFF2-40B4-BE49-F238E27FC236}">
                <a16:creationId xmlns:a16="http://schemas.microsoft.com/office/drawing/2014/main" id="{E1AA370A-33F5-48A6-962A-47C0F15D4C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8AD606-A37D-4697-AA7A-EAE4F101A707}"/>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9" name="Straight Connector 8">
            <a:extLst>
              <a:ext uri="{FF2B5EF4-FFF2-40B4-BE49-F238E27FC236}">
                <a16:creationId xmlns:a16="http://schemas.microsoft.com/office/drawing/2014/main" id="{644E0B5E-1030-4A34-AB09-05ACB45CE993}"/>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7824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1D4C-0A93-40A6-9645-5EF7DE6C5977}"/>
              </a:ext>
            </a:extLst>
          </p:cNvPr>
          <p:cNvSpPr>
            <a:spLocks noGrp="1"/>
          </p:cNvSpPr>
          <p:nvPr>
            <p:ph type="title"/>
          </p:nvPr>
        </p:nvSpPr>
        <p:spPr>
          <a:xfrm>
            <a:off x="839789" y="989314"/>
            <a:ext cx="3046409" cy="1487185"/>
          </a:xfrm>
        </p:spPr>
        <p:txBody>
          <a:bodyPr anchor="t">
            <a:normAutofit/>
          </a:bodyPr>
          <a:lstStyle>
            <a:lvl1pPr>
              <a:lnSpc>
                <a:spcPct val="110000"/>
              </a:lnSpc>
              <a:defRPr sz="2400" cap="all" spc="300" baseline="0"/>
            </a:lvl1pPr>
          </a:lstStyle>
          <a:p>
            <a:r>
              <a:rPr lang="en-US" dirty="0"/>
              <a:t>Click to edit Master title style</a:t>
            </a:r>
          </a:p>
        </p:txBody>
      </p:sp>
      <p:sp>
        <p:nvSpPr>
          <p:cNvPr id="3" name="Picture Placeholder 2">
            <a:extLst>
              <a:ext uri="{FF2B5EF4-FFF2-40B4-BE49-F238E27FC236}">
                <a16:creationId xmlns:a16="http://schemas.microsoft.com/office/drawing/2014/main" id="{222F9455-852F-4604-87D4-801E8D5DB502}"/>
              </a:ext>
            </a:extLst>
          </p:cNvPr>
          <p:cNvSpPr>
            <a:spLocks noGrp="1"/>
          </p:cNvSpPr>
          <p:nvPr>
            <p:ph type="pic" idx="1"/>
          </p:nvPr>
        </p:nvSpPr>
        <p:spPr>
          <a:xfrm>
            <a:off x="5334004" y="876300"/>
            <a:ext cx="5943596" cy="5181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8842061-B161-4973-9EE4-76D0B73FC18C}"/>
              </a:ext>
            </a:extLst>
          </p:cNvPr>
          <p:cNvSpPr>
            <a:spLocks noGrp="1"/>
          </p:cNvSpPr>
          <p:nvPr>
            <p:ph type="body" sz="half" idx="2"/>
          </p:nvPr>
        </p:nvSpPr>
        <p:spPr>
          <a:xfrm>
            <a:off x="839789" y="2666143"/>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5DDCE2E0-050A-4BC2-91DF-7A00811D28EB}"/>
              </a:ext>
            </a:extLst>
          </p:cNvPr>
          <p:cNvSpPr>
            <a:spLocks noGrp="1"/>
          </p:cNvSpPr>
          <p:nvPr>
            <p:ph type="dt" sz="half" idx="10"/>
          </p:nvPr>
        </p:nvSpPr>
        <p:spPr/>
        <p:txBody>
          <a:bodyPr/>
          <a:lstStyle/>
          <a:p>
            <a:fld id="{326951E3-958F-4611-B170-D081BA0250F9}" type="datetimeFigureOut">
              <a:rPr lang="en-US" smtClean="0"/>
              <a:t>6/15/2023</a:t>
            </a:fld>
            <a:endParaRPr lang="en-US"/>
          </a:p>
        </p:txBody>
      </p:sp>
      <p:sp>
        <p:nvSpPr>
          <p:cNvPr id="6" name="Footer Placeholder 5">
            <a:extLst>
              <a:ext uri="{FF2B5EF4-FFF2-40B4-BE49-F238E27FC236}">
                <a16:creationId xmlns:a16="http://schemas.microsoft.com/office/drawing/2014/main" id="{260AB003-B443-4B96-9DD9-4284E7E1ED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179DBA-16C0-4FFB-B367-B96169B4B005}"/>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13" name="Straight Connector 12">
            <a:extLst>
              <a:ext uri="{FF2B5EF4-FFF2-40B4-BE49-F238E27FC236}">
                <a16:creationId xmlns:a16="http://schemas.microsoft.com/office/drawing/2014/main" id="{C9F2BD78-1D6B-4742-9726-75646D91F4AC}"/>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8496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98CBCD-166B-4F97-A6DF-DAA3BF2B25A3}"/>
              </a:ext>
            </a:extLst>
          </p:cNvPr>
          <p:cNvSpPr>
            <a:spLocks noGrp="1"/>
          </p:cNvSpPr>
          <p:nvPr>
            <p:ph type="title"/>
          </p:nvPr>
        </p:nvSpPr>
        <p:spPr>
          <a:xfrm>
            <a:off x="849760" y="876302"/>
            <a:ext cx="10427840" cy="108605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64D6D9-636D-450B-839A-22AE0CED2315}"/>
              </a:ext>
            </a:extLst>
          </p:cNvPr>
          <p:cNvSpPr>
            <a:spLocks noGrp="1"/>
          </p:cNvSpPr>
          <p:nvPr>
            <p:ph type="body" idx="1"/>
          </p:nvPr>
        </p:nvSpPr>
        <p:spPr>
          <a:xfrm>
            <a:off x="849758" y="2065984"/>
            <a:ext cx="10427841" cy="390329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FE6CAEC-1EE5-4B71-9646-5C378EEBEFE8}"/>
              </a:ext>
            </a:extLst>
          </p:cNvPr>
          <p:cNvSpPr>
            <a:spLocks noGrp="1"/>
          </p:cNvSpPr>
          <p:nvPr>
            <p:ph type="dt" sz="half" idx="2"/>
          </p:nvPr>
        </p:nvSpPr>
        <p:spPr>
          <a:xfrm>
            <a:off x="7382838" y="6356350"/>
            <a:ext cx="3361362" cy="365125"/>
          </a:xfrm>
          <a:prstGeom prst="rect">
            <a:avLst/>
          </a:prstGeom>
        </p:spPr>
        <p:txBody>
          <a:bodyPr vert="horz" lIns="91440" tIns="45720" rIns="91440" bIns="45720" rtlCol="0" anchor="ctr"/>
          <a:lstStyle>
            <a:lvl1pPr algn="r">
              <a:defRPr sz="900">
                <a:solidFill>
                  <a:schemeClr val="tx2"/>
                </a:solidFill>
              </a:defRPr>
            </a:lvl1pPr>
          </a:lstStyle>
          <a:p>
            <a:fld id="{326951E3-958F-4611-B170-D081BA0250F9}" type="datetimeFigureOut">
              <a:rPr lang="en-US" smtClean="0"/>
              <a:pPr/>
              <a:t>6/15/2023</a:t>
            </a:fld>
            <a:endParaRPr lang="en-US" dirty="0"/>
          </a:p>
        </p:txBody>
      </p:sp>
      <p:sp>
        <p:nvSpPr>
          <p:cNvPr id="5" name="Footer Placeholder 4">
            <a:extLst>
              <a:ext uri="{FF2B5EF4-FFF2-40B4-BE49-F238E27FC236}">
                <a16:creationId xmlns:a16="http://schemas.microsoft.com/office/drawing/2014/main" id="{66570EF8-70B2-4AFC-8388-691A146AA75A}"/>
              </a:ext>
            </a:extLst>
          </p:cNvPr>
          <p:cNvSpPr>
            <a:spLocks noGrp="1"/>
          </p:cNvSpPr>
          <p:nvPr>
            <p:ph type="ftr" sz="quarter" idx="3"/>
          </p:nvPr>
        </p:nvSpPr>
        <p:spPr>
          <a:xfrm>
            <a:off x="858748" y="6356350"/>
            <a:ext cx="4114800" cy="365125"/>
          </a:xfrm>
          <a:prstGeom prst="rect">
            <a:avLst/>
          </a:prstGeom>
        </p:spPr>
        <p:txBody>
          <a:bodyPr vert="horz" lIns="91440" tIns="45720" rIns="91440" bIns="45720" rtlCol="0" anchor="ctr"/>
          <a:lstStyle>
            <a:lvl1pPr algn="l">
              <a:defRPr sz="900" cap="none" spc="0" baseline="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52F07DC7-D05C-4038-B51A-F00B7B9C996A}"/>
              </a:ext>
            </a:extLst>
          </p:cNvPr>
          <p:cNvSpPr>
            <a:spLocks noGrp="1"/>
          </p:cNvSpPr>
          <p:nvPr>
            <p:ph type="sldNum" sz="quarter" idx="4"/>
          </p:nvPr>
        </p:nvSpPr>
        <p:spPr>
          <a:xfrm>
            <a:off x="10820400" y="6356350"/>
            <a:ext cx="617669" cy="365125"/>
          </a:xfrm>
          <a:prstGeom prst="rect">
            <a:avLst/>
          </a:prstGeom>
        </p:spPr>
        <p:txBody>
          <a:bodyPr vert="horz" lIns="91440" tIns="45720" rIns="91440" bIns="45720" rtlCol="0" anchor="ctr"/>
          <a:lstStyle>
            <a:lvl1pPr algn="r">
              <a:defRPr sz="900" i="1">
                <a:solidFill>
                  <a:schemeClr val="tx2"/>
                </a:solidFill>
              </a:defRPr>
            </a:lvl1pPr>
          </a:lstStyle>
          <a:p>
            <a:fld id="{57871EFB-7B9E-4E86-A89E-697E8EBB06F2}" type="slidenum">
              <a:rPr lang="en-US" smtClean="0"/>
              <a:pPr/>
              <a:t>‹#›</a:t>
            </a:fld>
            <a:endParaRPr lang="en-US" dirty="0"/>
          </a:p>
        </p:txBody>
      </p:sp>
      <p:cxnSp>
        <p:nvCxnSpPr>
          <p:cNvPr id="34" name="Straight Connector 33">
            <a:extLst>
              <a:ext uri="{FF2B5EF4-FFF2-40B4-BE49-F238E27FC236}">
                <a16:creationId xmlns:a16="http://schemas.microsoft.com/office/drawing/2014/main" id="{EAD4CCDA-06BF-4D2A-B44F-195AEC0B5B22}"/>
              </a:ext>
            </a:extLst>
          </p:cNvPr>
          <p:cNvCxnSpPr>
            <a:cxnSpLocks/>
          </p:cNvCxnSpPr>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6034050"/>
      </p:ext>
    </p:extLst>
  </p:cSld>
  <p:clrMap bg1="dk1" tx1="lt1" bg2="dk2" tx2="lt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SzPct val="70000"/>
        <a:buFont typeface="Arial" panose="020B0604020202020204" pitchFamily="34" charset="0"/>
        <a:buChar char="•"/>
        <a:defRPr sz="2000" kern="1200">
          <a:solidFill>
            <a:schemeClr val="tx2"/>
          </a:solidFill>
          <a:latin typeface="+mn-lt"/>
          <a:ea typeface="+mn-ea"/>
          <a:cs typeface="+mn-cs"/>
        </a:defRPr>
      </a:lvl1pPr>
      <a:lvl2pPr marL="274320" indent="0" algn="l" defTabSz="914400" rtl="0" eaLnBrk="1" latinLnBrk="0" hangingPunct="1">
        <a:lnSpc>
          <a:spcPct val="120000"/>
        </a:lnSpc>
        <a:spcBef>
          <a:spcPts val="500"/>
        </a:spcBef>
        <a:buSzPct val="70000"/>
        <a:buFontTx/>
        <a:buNone/>
        <a:defRPr sz="1800" i="1" kern="1200">
          <a:solidFill>
            <a:schemeClr val="tx2"/>
          </a:solidFill>
          <a:latin typeface="+mn-lt"/>
          <a:ea typeface="+mn-ea"/>
          <a:cs typeface="+mn-cs"/>
        </a:defRPr>
      </a:lvl2pPr>
      <a:lvl3pPr marL="502920" indent="-228600" algn="l" defTabSz="914400" rtl="0" eaLnBrk="1" latinLnBrk="0" hangingPunct="1">
        <a:lnSpc>
          <a:spcPct val="120000"/>
        </a:lnSpc>
        <a:spcBef>
          <a:spcPts val="500"/>
        </a:spcBef>
        <a:buSzPct val="70000"/>
        <a:buFont typeface="Arial" panose="020B0604020202020204" pitchFamily="34" charset="0"/>
        <a:buChar char="•"/>
        <a:defRPr sz="1800" kern="1200">
          <a:solidFill>
            <a:schemeClr val="tx2"/>
          </a:solidFill>
          <a:latin typeface="+mn-lt"/>
          <a:ea typeface="+mn-ea"/>
          <a:cs typeface="+mn-cs"/>
        </a:defRPr>
      </a:lvl3pPr>
      <a:lvl4pPr marL="548640" indent="0" algn="l" defTabSz="914400" rtl="0" eaLnBrk="1" latinLnBrk="0" hangingPunct="1">
        <a:lnSpc>
          <a:spcPct val="120000"/>
        </a:lnSpc>
        <a:spcBef>
          <a:spcPts val="500"/>
        </a:spcBef>
        <a:buSzPct val="70000"/>
        <a:buFont typeface="Arial" panose="020B0604020202020204" pitchFamily="34" charset="0"/>
        <a:buNone/>
        <a:defRPr sz="1600" i="1" kern="1200">
          <a:solidFill>
            <a:schemeClr val="tx2"/>
          </a:solidFill>
          <a:latin typeface="+mn-lt"/>
          <a:ea typeface="+mn-ea"/>
          <a:cs typeface="+mn-cs"/>
        </a:defRPr>
      </a:lvl4pPr>
      <a:lvl5pPr marL="822960" indent="-228600" algn="l" defTabSz="914400" rtl="0" eaLnBrk="1" latinLnBrk="0" hangingPunct="1">
        <a:lnSpc>
          <a:spcPct val="120000"/>
        </a:lnSpc>
        <a:spcBef>
          <a:spcPts val="500"/>
        </a:spcBef>
        <a:buSzPct val="7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hst@lpgs.bromley.sch.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F7EA0E-9196-4767-BBF1-F01DC43154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hairs in a cinema">
            <a:extLst>
              <a:ext uri="{FF2B5EF4-FFF2-40B4-BE49-F238E27FC236}">
                <a16:creationId xmlns:a16="http://schemas.microsoft.com/office/drawing/2014/main" id="{1719C19D-C3BF-31DF-3356-1DCF9DD3F475}"/>
              </a:ext>
            </a:extLst>
          </p:cNvPr>
          <p:cNvPicPr>
            <a:picLocks noChangeAspect="1"/>
          </p:cNvPicPr>
          <p:nvPr/>
        </p:nvPicPr>
        <p:blipFill rotWithShape="1">
          <a:blip r:embed="rId2"/>
          <a:srcRect t="4" b="9634"/>
          <a:stretch/>
        </p:blipFill>
        <p:spPr>
          <a:xfrm>
            <a:off x="1" y="10"/>
            <a:ext cx="12191999" cy="6857989"/>
          </a:xfrm>
          <a:prstGeom prst="rect">
            <a:avLst/>
          </a:prstGeom>
        </p:spPr>
      </p:pic>
      <p:sp>
        <p:nvSpPr>
          <p:cNvPr id="11" name="Freeform: Shape 10">
            <a:extLst>
              <a:ext uri="{FF2B5EF4-FFF2-40B4-BE49-F238E27FC236}">
                <a16:creationId xmlns:a16="http://schemas.microsoft.com/office/drawing/2014/main" id="{A76F333A-62E0-4AF3-80DE-CFDF4B3763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custGeom>
            <a:avLst/>
            <a:gdLst>
              <a:gd name="connsiteX0" fmla="*/ 3153473 w 12192000"/>
              <a:gd name="connsiteY0" fmla="*/ 805938 h 6858000"/>
              <a:gd name="connsiteX1" fmla="*/ 964227 w 12192000"/>
              <a:gd name="connsiteY1" fmla="*/ 2995186 h 6858000"/>
              <a:gd name="connsiteX2" fmla="*/ 964227 w 12192000"/>
              <a:gd name="connsiteY2" fmla="*/ 3263695 h 6858000"/>
              <a:gd name="connsiteX3" fmla="*/ 964227 w 12192000"/>
              <a:gd name="connsiteY3" fmla="*/ 4781551 h 6858000"/>
              <a:gd name="connsiteX4" fmla="*/ 5343237 w 12192000"/>
              <a:gd name="connsiteY4" fmla="*/ 4781551 h 6858000"/>
              <a:gd name="connsiteX5" fmla="*/ 5343237 w 12192000"/>
              <a:gd name="connsiteY5" fmla="*/ 2995186 h 6858000"/>
              <a:gd name="connsiteX6" fmla="*/ 3153992 w 12192000"/>
              <a:gd name="connsiteY6" fmla="*/ 805938 h 6858000"/>
              <a:gd name="connsiteX7" fmla="*/ 0 w 12192000"/>
              <a:gd name="connsiteY7" fmla="*/ 0 h 6858000"/>
              <a:gd name="connsiteX8" fmla="*/ 12192000 w 12192000"/>
              <a:gd name="connsiteY8" fmla="*/ 0 h 6858000"/>
              <a:gd name="connsiteX9" fmla="*/ 12192000 w 12192000"/>
              <a:gd name="connsiteY9" fmla="*/ 6858000 h 6858000"/>
              <a:gd name="connsiteX10" fmla="*/ 0 w 12192000"/>
              <a:gd name="connsiteY1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2000" h="6858000">
                <a:moveTo>
                  <a:pt x="3153473" y="805938"/>
                </a:moveTo>
                <a:cubicBezTo>
                  <a:pt x="1944364" y="805938"/>
                  <a:pt x="964227" y="1786104"/>
                  <a:pt x="964227" y="2995186"/>
                </a:cubicBezTo>
                <a:lnTo>
                  <a:pt x="964227" y="3263695"/>
                </a:lnTo>
                <a:lnTo>
                  <a:pt x="964227" y="4781551"/>
                </a:lnTo>
                <a:lnTo>
                  <a:pt x="5343237" y="4781551"/>
                </a:lnTo>
                <a:lnTo>
                  <a:pt x="5343237" y="2995186"/>
                </a:lnTo>
                <a:cubicBezTo>
                  <a:pt x="5343237" y="1786104"/>
                  <a:pt x="4363097" y="805938"/>
                  <a:pt x="3153992" y="805938"/>
                </a:cubicBezTo>
                <a:close/>
                <a:moveTo>
                  <a:pt x="0" y="0"/>
                </a:moveTo>
                <a:lnTo>
                  <a:pt x="12192000" y="0"/>
                </a:lnTo>
                <a:lnTo>
                  <a:pt x="12192000" y="6858000"/>
                </a:lnTo>
                <a:lnTo>
                  <a:pt x="0" y="6858000"/>
                </a:lnTo>
                <a:close/>
              </a:path>
            </a:pathLst>
          </a:custGeom>
          <a:solidFill>
            <a:srgbClr val="000000">
              <a:alpha val="6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01273E9-2834-10B7-C54E-720A3D5FAB10}"/>
              </a:ext>
            </a:extLst>
          </p:cNvPr>
          <p:cNvSpPr>
            <a:spLocks noGrp="1"/>
          </p:cNvSpPr>
          <p:nvPr>
            <p:ph type="ctrTitle"/>
          </p:nvPr>
        </p:nvSpPr>
        <p:spPr>
          <a:xfrm>
            <a:off x="889570" y="5209099"/>
            <a:ext cx="10388030" cy="981633"/>
          </a:xfrm>
        </p:spPr>
        <p:txBody>
          <a:bodyPr anchor="ctr">
            <a:normAutofit/>
          </a:bodyPr>
          <a:lstStyle/>
          <a:p>
            <a:r>
              <a:rPr lang="en-GB">
                <a:solidFill>
                  <a:srgbClr val="FFFFFF"/>
                </a:solidFill>
              </a:rPr>
              <a:t>Drama and Theatre</a:t>
            </a:r>
          </a:p>
        </p:txBody>
      </p:sp>
      <p:sp>
        <p:nvSpPr>
          <p:cNvPr id="3" name="Subtitle 2">
            <a:extLst>
              <a:ext uri="{FF2B5EF4-FFF2-40B4-BE49-F238E27FC236}">
                <a16:creationId xmlns:a16="http://schemas.microsoft.com/office/drawing/2014/main" id="{5811EB2D-25F0-4A5D-D698-46FDF913AE7D}"/>
              </a:ext>
            </a:extLst>
          </p:cNvPr>
          <p:cNvSpPr>
            <a:spLocks noGrp="1"/>
          </p:cNvSpPr>
          <p:nvPr>
            <p:ph type="subTitle" idx="1"/>
          </p:nvPr>
        </p:nvSpPr>
        <p:spPr>
          <a:xfrm>
            <a:off x="6974112" y="3429000"/>
            <a:ext cx="4419600" cy="1459933"/>
          </a:xfrm>
        </p:spPr>
        <p:txBody>
          <a:bodyPr anchor="b">
            <a:normAutofit/>
          </a:bodyPr>
          <a:lstStyle/>
          <a:p>
            <a:pPr algn="r"/>
            <a:r>
              <a:rPr lang="en-GB" dirty="0">
                <a:solidFill>
                  <a:srgbClr val="FFFFFF"/>
                </a:solidFill>
              </a:rPr>
              <a:t>Transition task – to hand in on your first drama lesson in September</a:t>
            </a:r>
          </a:p>
        </p:txBody>
      </p:sp>
      <p:cxnSp>
        <p:nvCxnSpPr>
          <p:cNvPr id="13" name="Straight Connector 12">
            <a:extLst>
              <a:ext uri="{FF2B5EF4-FFF2-40B4-BE49-F238E27FC236}">
                <a16:creationId xmlns:a16="http://schemas.microsoft.com/office/drawing/2014/main" id="{16BEECB0-0766-4C59-B86E-5D26B7D8EF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4990" y="5150063"/>
            <a:ext cx="10325101" cy="0"/>
          </a:xfrm>
          <a:prstGeom prst="line">
            <a:avLst/>
          </a:prstGeom>
          <a:ln w="10795">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193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AB9AF-0355-75B5-130D-7BCB5A078E08}"/>
              </a:ext>
            </a:extLst>
          </p:cNvPr>
          <p:cNvSpPr>
            <a:spLocks noGrp="1"/>
          </p:cNvSpPr>
          <p:nvPr>
            <p:ph type="title"/>
          </p:nvPr>
        </p:nvSpPr>
        <p:spPr/>
        <p:txBody>
          <a:bodyPr/>
          <a:lstStyle/>
          <a:p>
            <a:r>
              <a:rPr lang="en-GB" dirty="0"/>
              <a:t>TASK RATIONALE</a:t>
            </a:r>
          </a:p>
        </p:txBody>
      </p:sp>
      <p:sp>
        <p:nvSpPr>
          <p:cNvPr id="3" name="Content Placeholder 2">
            <a:extLst>
              <a:ext uri="{FF2B5EF4-FFF2-40B4-BE49-F238E27FC236}">
                <a16:creationId xmlns:a16="http://schemas.microsoft.com/office/drawing/2014/main" id="{E331724A-5F15-EFEE-4B05-8BF25EFB206D}"/>
              </a:ext>
            </a:extLst>
          </p:cNvPr>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marL="0" indent="0">
              <a:buNone/>
            </a:pPr>
            <a:r>
              <a:rPr lang="en-GB" dirty="0"/>
              <a:t>A Level drama includes the study of two set texts and at least three additional play texts, as well as trips to see live theatre performances and watching digital recordings of productions.</a:t>
            </a:r>
          </a:p>
          <a:p>
            <a:pPr marL="0" indent="0">
              <a:buNone/>
            </a:pPr>
            <a:endParaRPr lang="en-GB" dirty="0"/>
          </a:p>
          <a:p>
            <a:pPr marL="0" indent="0">
              <a:buNone/>
            </a:pPr>
            <a:r>
              <a:rPr lang="en-GB" dirty="0"/>
              <a:t>The more plays you read the better your understanding of theatre will be. This is the rationale behind the task you will complete in preparation for joining Drama and Theatre A Level at LPGS in September.</a:t>
            </a:r>
          </a:p>
          <a:p>
            <a:pPr marL="0" indent="0">
              <a:buNone/>
            </a:pPr>
            <a:endParaRPr lang="en-GB" dirty="0"/>
          </a:p>
          <a:p>
            <a:pPr marL="0" indent="0">
              <a:buNone/>
            </a:pPr>
            <a:r>
              <a:rPr lang="en-GB" dirty="0"/>
              <a:t>Task details on the next slide…</a:t>
            </a:r>
          </a:p>
        </p:txBody>
      </p:sp>
    </p:spTree>
    <p:extLst>
      <p:ext uri="{BB962C8B-B14F-4D97-AF65-F5344CB8AC3E}">
        <p14:creationId xmlns:p14="http://schemas.microsoft.com/office/powerpoint/2010/main" val="256572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623A0-D1E9-9A77-A7B4-0A4B1EE083C0}"/>
              </a:ext>
            </a:extLst>
          </p:cNvPr>
          <p:cNvSpPr>
            <a:spLocks noGrp="1"/>
          </p:cNvSpPr>
          <p:nvPr>
            <p:ph type="title"/>
          </p:nvPr>
        </p:nvSpPr>
        <p:spPr/>
        <p:txBody>
          <a:bodyPr/>
          <a:lstStyle/>
          <a:p>
            <a:r>
              <a:rPr lang="en-GB" dirty="0"/>
              <a:t>TASK</a:t>
            </a:r>
          </a:p>
        </p:txBody>
      </p:sp>
      <p:sp>
        <p:nvSpPr>
          <p:cNvPr id="3" name="Content Placeholder 2">
            <a:extLst>
              <a:ext uri="{FF2B5EF4-FFF2-40B4-BE49-F238E27FC236}">
                <a16:creationId xmlns:a16="http://schemas.microsoft.com/office/drawing/2014/main" id="{CFE0455D-0F77-39D6-CCC2-3D16D81A766E}"/>
              </a:ext>
            </a:extLst>
          </p:cNvPr>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marL="457200" indent="-457200">
              <a:buFont typeface="+mj-lt"/>
              <a:buAutoNum type="arabicPeriod"/>
            </a:pPr>
            <a:r>
              <a:rPr lang="en-GB" b="1" dirty="0"/>
              <a:t>Read a play </a:t>
            </a:r>
            <a:r>
              <a:rPr lang="en-GB" dirty="0"/>
              <a:t>that you have never read or seen performed before (some suggestions on the next slide, but you can choose any published play that is new to you). </a:t>
            </a:r>
          </a:p>
          <a:p>
            <a:pPr marL="457200" indent="-457200">
              <a:buFont typeface="+mj-lt"/>
              <a:buAutoNum type="arabicPeriod"/>
            </a:pPr>
            <a:r>
              <a:rPr lang="en-GB" b="1" dirty="0"/>
              <a:t>Research</a:t>
            </a:r>
            <a:r>
              <a:rPr lang="en-GB" dirty="0"/>
              <a:t> the play and the playwright.</a:t>
            </a:r>
          </a:p>
          <a:p>
            <a:pPr marL="457200" indent="-457200">
              <a:buFont typeface="+mj-lt"/>
              <a:buAutoNum type="arabicPeriod"/>
            </a:pPr>
            <a:r>
              <a:rPr lang="en-GB" b="1" dirty="0"/>
              <a:t>Write a 700–1000-word response </a:t>
            </a:r>
            <a:r>
              <a:rPr lang="en-GB" dirty="0"/>
              <a:t>to the play;</a:t>
            </a:r>
          </a:p>
          <a:p>
            <a:pPr marL="560070" lvl="2" indent="-285750"/>
            <a:r>
              <a:rPr lang="en-GB" dirty="0"/>
              <a:t>What is the relevance of this play to a modern audience? </a:t>
            </a:r>
          </a:p>
          <a:p>
            <a:pPr marL="560070" lvl="2" indent="-285750"/>
            <a:r>
              <a:rPr lang="en-GB" dirty="0"/>
              <a:t>What is exciting about it for an actor, designer and director?</a:t>
            </a:r>
          </a:p>
          <a:p>
            <a:pPr marL="560070" lvl="2" indent="-285750"/>
            <a:r>
              <a:rPr lang="en-GB" dirty="0"/>
              <a:t>What staging challenges does it present </a:t>
            </a:r>
          </a:p>
          <a:p>
            <a:pPr marL="0" indent="0">
              <a:buNone/>
            </a:pPr>
            <a:r>
              <a:rPr lang="en-GB" dirty="0"/>
              <a:t>If you have any questions, please contact Ms Stanley: </a:t>
            </a:r>
            <a:r>
              <a:rPr lang="en-GB" dirty="0">
                <a:hlinkClick r:id="rId2"/>
              </a:rPr>
              <a:t>hst@lpgs.bromley.sch.uk</a:t>
            </a:r>
            <a:r>
              <a:rPr lang="en-GB" dirty="0"/>
              <a:t> </a:t>
            </a:r>
          </a:p>
        </p:txBody>
      </p:sp>
    </p:spTree>
    <p:extLst>
      <p:ext uri="{BB962C8B-B14F-4D97-AF65-F5344CB8AC3E}">
        <p14:creationId xmlns:p14="http://schemas.microsoft.com/office/powerpoint/2010/main" val="2478394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C3A4F-85DA-4974-BC83-C5D9DB5C8ABA}"/>
              </a:ext>
            </a:extLst>
          </p:cNvPr>
          <p:cNvSpPr>
            <a:spLocks noGrp="1"/>
          </p:cNvSpPr>
          <p:nvPr>
            <p:ph type="title"/>
          </p:nvPr>
        </p:nvSpPr>
        <p:spPr/>
        <p:txBody>
          <a:bodyPr/>
          <a:lstStyle/>
          <a:p>
            <a:r>
              <a:rPr lang="en-GB" dirty="0"/>
              <a:t>Play Suggestions  </a:t>
            </a:r>
          </a:p>
        </p:txBody>
      </p:sp>
      <p:sp>
        <p:nvSpPr>
          <p:cNvPr id="3" name="Content Placeholder 2">
            <a:extLst>
              <a:ext uri="{FF2B5EF4-FFF2-40B4-BE49-F238E27FC236}">
                <a16:creationId xmlns:a16="http://schemas.microsoft.com/office/drawing/2014/main" id="{D5C7DFFE-48D0-3BF6-88DB-953034CF8C5D}"/>
              </a:ext>
            </a:extLst>
          </p:cNvPr>
          <p:cNvSpPr>
            <a:spLocks noGrp="1"/>
          </p:cNvSpPr>
          <p:nvPr>
            <p:ph idx="1"/>
          </p:nvPr>
        </p:nvSpPr>
        <p:spPr/>
        <p:txBody>
          <a:bodyPr/>
          <a:lstStyle/>
          <a:p>
            <a:pPr marL="0" indent="0">
              <a:buNone/>
            </a:pPr>
            <a:r>
              <a:rPr lang="en-GB" dirty="0"/>
              <a:t>ROAD or THE RISE AND FALL OF LITTLE VOICE by Jim Cartwright</a:t>
            </a:r>
          </a:p>
          <a:p>
            <a:pPr marL="0" indent="0">
              <a:buNone/>
            </a:pPr>
            <a:r>
              <a:rPr lang="en-GB" dirty="0"/>
              <a:t>CLOUD NINE by Caryl Churchill (or anything by Caryl Churchill)</a:t>
            </a:r>
          </a:p>
          <a:p>
            <a:pPr marL="0" indent="0">
              <a:buNone/>
            </a:pPr>
            <a:r>
              <a:rPr lang="en-GB" dirty="0"/>
              <a:t>NINE NIGHT by Natasha Gordon</a:t>
            </a:r>
          </a:p>
          <a:p>
            <a:pPr marL="0" indent="0">
              <a:buNone/>
            </a:pPr>
            <a:r>
              <a:rPr lang="en-GB" dirty="0"/>
              <a:t>OUR COUNTRY’S GOOD by Timberlake Wertenbaker</a:t>
            </a:r>
          </a:p>
          <a:p>
            <a:pPr marL="0" indent="0">
              <a:buNone/>
            </a:pPr>
            <a:r>
              <a:rPr lang="en-GB" dirty="0"/>
              <a:t>THAT FACE by Polly </a:t>
            </a:r>
            <a:r>
              <a:rPr lang="en-GB" dirty="0" err="1"/>
              <a:t>Stenham</a:t>
            </a:r>
            <a:endParaRPr lang="en-GB" dirty="0"/>
          </a:p>
          <a:p>
            <a:pPr marL="0" indent="0">
              <a:buNone/>
            </a:pPr>
            <a:r>
              <a:rPr lang="en-GB" dirty="0"/>
              <a:t>PUNK ROCK by Simon Stephens</a:t>
            </a:r>
          </a:p>
          <a:p>
            <a:pPr marL="0" indent="0">
              <a:buNone/>
            </a:pPr>
            <a:r>
              <a:rPr lang="en-GB" dirty="0"/>
              <a:t>LOVESONG by </a:t>
            </a:r>
            <a:r>
              <a:rPr lang="en-GB"/>
              <a:t>Abi Morgan</a:t>
            </a:r>
            <a:endParaRPr lang="en-GB" dirty="0"/>
          </a:p>
        </p:txBody>
      </p:sp>
    </p:spTree>
    <p:extLst>
      <p:ext uri="{BB962C8B-B14F-4D97-AF65-F5344CB8AC3E}">
        <p14:creationId xmlns:p14="http://schemas.microsoft.com/office/powerpoint/2010/main" val="4228605463"/>
      </p:ext>
    </p:extLst>
  </p:cSld>
  <p:clrMapOvr>
    <a:masterClrMapping/>
  </p:clrMapOvr>
</p:sld>
</file>

<file path=ppt/theme/theme1.xml><?xml version="1.0" encoding="utf-8"?>
<a:theme xmlns:a="http://schemas.openxmlformats.org/drawingml/2006/main" name="VaultVTI">
  <a:themeElements>
    <a:clrScheme name="AnalogousFromDarkSeedLeftStep">
      <a:dk1>
        <a:srgbClr val="000000"/>
      </a:dk1>
      <a:lt1>
        <a:srgbClr val="FFFFFF"/>
      </a:lt1>
      <a:dk2>
        <a:srgbClr val="311C1E"/>
      </a:dk2>
      <a:lt2>
        <a:srgbClr val="F0F2F3"/>
      </a:lt2>
      <a:accent1>
        <a:srgbClr val="DB6735"/>
      </a:accent1>
      <a:accent2>
        <a:srgbClr val="C92337"/>
      </a:accent2>
      <a:accent3>
        <a:srgbClr val="DB358E"/>
      </a:accent3>
      <a:accent4>
        <a:srgbClr val="C923C1"/>
      </a:accent4>
      <a:accent5>
        <a:srgbClr val="9E35DB"/>
      </a:accent5>
      <a:accent6>
        <a:srgbClr val="512FCC"/>
      </a:accent6>
      <a:hlink>
        <a:srgbClr val="A53FBF"/>
      </a:hlink>
      <a:folHlink>
        <a:srgbClr val="7F7F7F"/>
      </a:folHlink>
    </a:clrScheme>
    <a:fontScheme name="Custom 5">
      <a:majorFont>
        <a:latin typeface="Georgia Pro Light"/>
        <a:ea typeface=""/>
        <a:cs typeface=""/>
      </a:majorFont>
      <a:minorFont>
        <a:latin typeface="Georgia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ultVTI" id="{144E1EB0-F9F9-4F8D-8264-A2820BA0C47A}" vid="{3A992A48-7697-4A22-A884-B4A11E62184D}"/>
    </a:ext>
  </a:extLst>
</a:theme>
</file>

<file path=docProps/app.xml><?xml version="1.0" encoding="utf-8"?>
<Properties xmlns="http://schemas.openxmlformats.org/officeDocument/2006/extended-properties" xmlns:vt="http://schemas.openxmlformats.org/officeDocument/2006/docPropsVTypes">
  <TotalTime>5628</TotalTime>
  <Words>248</Words>
  <Application>Microsoft Office PowerPoint</Application>
  <PresentationFormat>Widescreen</PresentationFormat>
  <Paragraphs>24</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Georgia Pro Light</vt:lpstr>
      <vt:lpstr>VaultVTI</vt:lpstr>
      <vt:lpstr>Drama and Theatre</vt:lpstr>
      <vt:lpstr>TASK RATIONALE</vt:lpstr>
      <vt:lpstr>TASK</vt:lpstr>
      <vt:lpstr>Play Suggestions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Drama and Theatre</dc:title>
  <dc:creator>Helen Stanley</dc:creator>
  <cp:lastModifiedBy>Helen Stanley</cp:lastModifiedBy>
  <cp:revision>1</cp:revision>
  <dcterms:created xsi:type="dcterms:W3CDTF">2023-06-15T08:54:06Z</dcterms:created>
  <dcterms:modified xsi:type="dcterms:W3CDTF">2023-06-19T06:42:36Z</dcterms:modified>
</cp:coreProperties>
</file>