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3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A445-515B-496C-9976-EE576BB8DE3E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22E9-9979-4B1D-98C0-39169D2C2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49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A445-515B-496C-9976-EE576BB8DE3E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22E9-9979-4B1D-98C0-39169D2C2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67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A445-515B-496C-9976-EE576BB8DE3E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22E9-9979-4B1D-98C0-39169D2C2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24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A445-515B-496C-9976-EE576BB8DE3E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22E9-9979-4B1D-98C0-39169D2C2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83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A445-515B-496C-9976-EE576BB8DE3E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22E9-9979-4B1D-98C0-39169D2C2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10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A445-515B-496C-9976-EE576BB8DE3E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22E9-9979-4B1D-98C0-39169D2C2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99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A445-515B-496C-9976-EE576BB8DE3E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22E9-9979-4B1D-98C0-39169D2C2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358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A445-515B-496C-9976-EE576BB8DE3E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22E9-9979-4B1D-98C0-39169D2C2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91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A445-515B-496C-9976-EE576BB8DE3E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22E9-9979-4B1D-98C0-39169D2C2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37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A445-515B-496C-9976-EE576BB8DE3E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22E9-9979-4B1D-98C0-39169D2C2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821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A445-515B-496C-9976-EE576BB8DE3E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22E9-9979-4B1D-98C0-39169D2C2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62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FA445-515B-496C-9976-EE576BB8DE3E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522E9-9979-4B1D-98C0-39169D2C2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04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dr+emotu+youtube+rice+experiment&amp;view=detail&amp;mid=4DCFDD9CA80CD7DAA6FA4DCFDD9CA80CD7DAA6FA&amp;FORM=VIR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www.google.co.uk/maps/@51.4619799,0.0302826,13z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AGH9aTSwew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8BAC53-17AB-47B0-B394-767ECD9068EF}"/>
              </a:ext>
            </a:extLst>
          </p:cNvPr>
          <p:cNvSpPr txBox="1"/>
          <p:nvPr/>
        </p:nvSpPr>
        <p:spPr>
          <a:xfrm>
            <a:off x="969763" y="261255"/>
            <a:ext cx="109408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i="1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Transition work – week 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23DED9-1043-45C0-9DAA-D793F0EC09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52" t="24920" r="35218" b="24920"/>
          <a:stretch/>
        </p:blipFill>
        <p:spPr>
          <a:xfrm>
            <a:off x="2960915" y="1801137"/>
            <a:ext cx="5159828" cy="47956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FDC1FD-31CD-4D51-94B1-0192D34D4ED1}"/>
              </a:ext>
            </a:extLst>
          </p:cNvPr>
          <p:cNvSpPr/>
          <p:nvPr/>
        </p:nvSpPr>
        <p:spPr>
          <a:xfrm>
            <a:off x="8869459" y="24913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Power of Words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765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E889BF-1887-4BD2-8D88-BF4E6444D0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09" t="28589" r="35109" b="25785"/>
          <a:stretch/>
        </p:blipFill>
        <p:spPr>
          <a:xfrm>
            <a:off x="278295" y="159026"/>
            <a:ext cx="4240696" cy="31275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1ABD4B-AB05-4F38-B2DA-41FD961821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35" t="31102" r="34783" b="27526"/>
          <a:stretch/>
        </p:blipFill>
        <p:spPr>
          <a:xfrm>
            <a:off x="437319" y="3710608"/>
            <a:ext cx="4240697" cy="28359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F439EB-B4B4-4CEE-9E72-929FC1A006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717" t="28396" r="33587" b="25978"/>
          <a:stretch/>
        </p:blipFill>
        <p:spPr>
          <a:xfrm>
            <a:off x="5181600" y="0"/>
            <a:ext cx="4717774" cy="31275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AADEAAF-9624-4B39-A385-C5AAAC0A45F3}"/>
              </a:ext>
            </a:extLst>
          </p:cNvPr>
          <p:cNvSpPr/>
          <p:nvPr/>
        </p:nvSpPr>
        <p:spPr>
          <a:xfrm>
            <a:off x="8881208" y="3260033"/>
            <a:ext cx="30324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How does </a:t>
            </a:r>
            <a:r>
              <a:rPr lang="en-GB" dirty="0" err="1">
                <a:hlinkClick r:id="rId5"/>
              </a:rPr>
              <a:t>Kidbrook</a:t>
            </a:r>
            <a:r>
              <a:rPr lang="en-GB" dirty="0">
                <a:hlinkClick r:id="rId5"/>
              </a:rPr>
              <a:t> look now?</a:t>
            </a:r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7618FD-2C1A-4DA4-AA6A-FDAB03E4E4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217" t="28613" r="35000" b="25761"/>
          <a:stretch/>
        </p:blipFill>
        <p:spPr>
          <a:xfrm>
            <a:off x="5420138" y="3583198"/>
            <a:ext cx="4240697" cy="312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8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844" t="17054" r="2780" b="42946"/>
          <a:stretch/>
        </p:blipFill>
        <p:spPr>
          <a:xfrm>
            <a:off x="849087" y="157226"/>
            <a:ext cx="10816046" cy="5159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9087" y="5316583"/>
            <a:ext cx="89318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Study this picture: Planners build new housing to ‘make neighbourhoods safer.’ </a:t>
            </a:r>
          </a:p>
          <a:p>
            <a:pPr marL="342900" indent="-342900">
              <a:buAutoNum type="alphaLcParenBoth"/>
            </a:pPr>
            <a:r>
              <a:rPr lang="en-GB" dirty="0"/>
              <a:t>How has this housing estate been designed to improve safety?</a:t>
            </a:r>
          </a:p>
          <a:p>
            <a:pPr marL="342900" indent="-342900">
              <a:buAutoNum type="alphaLcParenBoth"/>
            </a:pPr>
            <a:r>
              <a:rPr lang="en-GB" dirty="0"/>
              <a:t>What is the importance of creating ‘green spaces’ (grassy areas and trees)?</a:t>
            </a:r>
          </a:p>
          <a:p>
            <a:pPr marL="342900" indent="-342900">
              <a:buAutoNum type="alphaLcParenBoth"/>
            </a:pPr>
            <a:r>
              <a:rPr lang="en-GB" dirty="0"/>
              <a:t>Is it important that builders/planners emphasise ‘the community’ when they build?</a:t>
            </a:r>
          </a:p>
          <a:p>
            <a:pPr marL="342900" indent="-342900">
              <a:buAutoNum type="alphaLcParenBoth"/>
            </a:pPr>
            <a:r>
              <a:rPr lang="en-GB" dirty="0"/>
              <a:t>Who is your favourite neighbour? Why? Do you have a least favourite neighbour? (Why?)</a:t>
            </a:r>
          </a:p>
          <a:p>
            <a:pPr marL="342900" indent="-342900">
              <a:buAutoNum type="alphaLcParenBoth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595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6860" t="12412" r="6696" b="48124"/>
          <a:stretch/>
        </p:blipFill>
        <p:spPr>
          <a:xfrm>
            <a:off x="365761" y="134912"/>
            <a:ext cx="6525370" cy="5161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70872" y="134912"/>
            <a:ext cx="37149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Main Task:</a:t>
            </a:r>
          </a:p>
          <a:p>
            <a:r>
              <a:rPr lang="en-GB" dirty="0"/>
              <a:t>Use the A3 sheets (and a pencil)</a:t>
            </a:r>
          </a:p>
          <a:p>
            <a:r>
              <a:rPr lang="en-GB" dirty="0"/>
              <a:t>and </a:t>
            </a:r>
            <a:r>
              <a:rPr lang="en-GB" u="sng" dirty="0"/>
              <a:t>design a small village </a:t>
            </a:r>
            <a:r>
              <a:rPr lang="en-GB" dirty="0"/>
              <a:t>that’s</a:t>
            </a:r>
          </a:p>
          <a:p>
            <a:r>
              <a:rPr lang="en-GB" dirty="0"/>
              <a:t>based upon a ‘happier community’.</a:t>
            </a:r>
          </a:p>
          <a:p>
            <a:r>
              <a:rPr lang="en-GB" dirty="0"/>
              <a:t>Big Positive SIMS for the BEST designs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9890" y="1612240"/>
            <a:ext cx="353231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How will you </a:t>
            </a:r>
            <a:r>
              <a:rPr lang="en-GB" i="1" u="sng" dirty="0"/>
              <a:t>incorporate features</a:t>
            </a:r>
          </a:p>
          <a:p>
            <a:r>
              <a:rPr lang="en-GB" dirty="0"/>
              <a:t>that improve ‘</a:t>
            </a:r>
            <a:r>
              <a:rPr lang="en-GB" i="1" dirty="0"/>
              <a:t>happiness</a:t>
            </a:r>
            <a:r>
              <a:rPr lang="en-GB" dirty="0"/>
              <a:t>’, </a:t>
            </a:r>
          </a:p>
          <a:p>
            <a:r>
              <a:rPr lang="en-GB" i="1" dirty="0"/>
              <a:t>‘contentment’, ‘safety’?</a:t>
            </a:r>
          </a:p>
          <a:p>
            <a:r>
              <a:rPr lang="en-GB" dirty="0" err="1"/>
              <a:t>ie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lake for swimming, boating </a:t>
            </a:r>
            <a:r>
              <a:rPr lang="en-GB" dirty="0" err="1"/>
              <a:t>etc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 early years education centre,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Statues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Free cycles/cycle paths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970872" y="4220756"/>
            <a:ext cx="3314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How could you create initiatives</a:t>
            </a:r>
          </a:p>
          <a:p>
            <a:r>
              <a:rPr lang="en-GB" dirty="0"/>
              <a:t>to keep the community STRONG?</a:t>
            </a:r>
          </a:p>
          <a:p>
            <a:r>
              <a:rPr lang="en-GB" dirty="0"/>
              <a:t>(</a:t>
            </a:r>
            <a:r>
              <a:rPr lang="en-GB" dirty="0" err="1"/>
              <a:t>ie</a:t>
            </a:r>
            <a:r>
              <a:rPr lang="en-GB" dirty="0"/>
              <a:t> town meetings, festivals, </a:t>
            </a:r>
          </a:p>
          <a:p>
            <a:r>
              <a:rPr lang="en-GB" dirty="0"/>
              <a:t>celebrations)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1780" t="12768" r="11715" b="59554"/>
          <a:stretch/>
        </p:blipFill>
        <p:spPr>
          <a:xfrm>
            <a:off x="1828800" y="5421085"/>
            <a:ext cx="2112415" cy="12402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1257" y="5643154"/>
            <a:ext cx="1563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Tips: Look at </a:t>
            </a:r>
          </a:p>
          <a:p>
            <a:r>
              <a:rPr lang="en-GB" dirty="0"/>
              <a:t>these pictures </a:t>
            </a:r>
          </a:p>
          <a:p>
            <a:r>
              <a:rPr lang="en-GB" dirty="0"/>
              <a:t>for help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78647" t="32232" r="2980" b="45268"/>
          <a:stretch/>
        </p:blipFill>
        <p:spPr>
          <a:xfrm>
            <a:off x="4138711" y="5439356"/>
            <a:ext cx="1948580" cy="12219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52945" t="12232" r="2680" b="39554"/>
          <a:stretch/>
        </p:blipFill>
        <p:spPr>
          <a:xfrm>
            <a:off x="6284787" y="5421085"/>
            <a:ext cx="2037806" cy="12448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54351" t="16339" r="3984" b="48482"/>
          <a:stretch/>
        </p:blipFill>
        <p:spPr>
          <a:xfrm>
            <a:off x="8520089" y="5439356"/>
            <a:ext cx="2612664" cy="12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76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F0AAF5-7CD8-4786-816B-F72067B2B3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26" t="29555" r="33043" b="25206"/>
          <a:stretch/>
        </p:blipFill>
        <p:spPr>
          <a:xfrm>
            <a:off x="232113" y="327991"/>
            <a:ext cx="4770782" cy="31010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804FA9-A3EB-4412-9CC5-C346977B4EF4}"/>
              </a:ext>
            </a:extLst>
          </p:cNvPr>
          <p:cNvSpPr txBox="1"/>
          <p:nvPr/>
        </p:nvSpPr>
        <p:spPr>
          <a:xfrm>
            <a:off x="5447727" y="430266"/>
            <a:ext cx="5114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What are you taking away from these sessions?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03519F-C511-49FB-ACC1-FEBCFB19DEC3}"/>
              </a:ext>
            </a:extLst>
          </p:cNvPr>
          <p:cNvSpPr txBox="1"/>
          <p:nvPr/>
        </p:nvSpPr>
        <p:spPr>
          <a:xfrm>
            <a:off x="5134236" y="1476309"/>
            <a:ext cx="5969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1. A slightly better understanding of </a:t>
            </a:r>
            <a:r>
              <a:rPr lang="en-GB" b="1" i="1" dirty="0"/>
              <a:t>who you are </a:t>
            </a:r>
            <a:r>
              <a:rPr lang="en-GB" dirty="0"/>
              <a:t>in the world</a:t>
            </a:r>
          </a:p>
          <a:p>
            <a:r>
              <a:rPr lang="en-GB" dirty="0"/>
              <a:t>(your place). What do you want to do in life?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D39B7C-E8F3-48F8-AC8A-0108CF994B19}"/>
              </a:ext>
            </a:extLst>
          </p:cNvPr>
          <p:cNvSpPr txBox="1"/>
          <p:nvPr/>
        </p:nvSpPr>
        <p:spPr>
          <a:xfrm>
            <a:off x="5221357" y="2672422"/>
            <a:ext cx="5761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2. A better understanding of the </a:t>
            </a:r>
            <a:r>
              <a:rPr lang="en-GB" b="1" i="1" dirty="0"/>
              <a:t>little things </a:t>
            </a:r>
            <a:r>
              <a:rPr lang="en-GB" dirty="0"/>
              <a:t>that</a:t>
            </a:r>
          </a:p>
          <a:p>
            <a:r>
              <a:rPr lang="en-GB" dirty="0"/>
              <a:t>affect you. Does the environment effect you? The weather?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49B37F-C899-4272-BBB0-DC7A4DC43188}"/>
              </a:ext>
            </a:extLst>
          </p:cNvPr>
          <p:cNvSpPr txBox="1"/>
          <p:nvPr/>
        </p:nvSpPr>
        <p:spPr>
          <a:xfrm>
            <a:off x="4982302" y="3769727"/>
            <a:ext cx="5297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3. Your appreciation/gratitude of things we (may have)</a:t>
            </a:r>
          </a:p>
          <a:p>
            <a:r>
              <a:rPr lang="en-GB" dirty="0"/>
              <a:t>taken for granted before.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AD6E8A-31FD-46C5-ABC7-5FCE7EC7AF98}"/>
              </a:ext>
            </a:extLst>
          </p:cNvPr>
          <p:cNvSpPr txBox="1"/>
          <p:nvPr/>
        </p:nvSpPr>
        <p:spPr>
          <a:xfrm>
            <a:off x="4192731" y="4846697"/>
            <a:ext cx="6375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4. An understanding of how we can change society </a:t>
            </a:r>
            <a:r>
              <a:rPr lang="en-GB" b="1" i="1" dirty="0"/>
              <a:t>piece by piece</a:t>
            </a:r>
            <a:r>
              <a:rPr lang="en-GB" dirty="0"/>
              <a:t>,</a:t>
            </a:r>
          </a:p>
          <a:p>
            <a:r>
              <a:rPr lang="en-GB" dirty="0"/>
              <a:t>Not all in one go! (Rome wasn’t built in a day.)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9A61A0-D082-4B0C-8B14-0C03F988C2DB}"/>
              </a:ext>
            </a:extLst>
          </p:cNvPr>
          <p:cNvSpPr/>
          <p:nvPr/>
        </p:nvSpPr>
        <p:spPr>
          <a:xfrm>
            <a:off x="494247" y="5883678"/>
            <a:ext cx="1694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Best neighbours</a:t>
            </a:r>
            <a:endParaRPr lang="en-GB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9C8CF1-7611-418F-B4ED-6D05BCE841BF}"/>
              </a:ext>
            </a:extLst>
          </p:cNvPr>
          <p:cNvSpPr txBox="1"/>
          <p:nvPr/>
        </p:nvSpPr>
        <p:spPr>
          <a:xfrm>
            <a:off x="3250357" y="5923667"/>
            <a:ext cx="8260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5. Enjoyment. Thinking about life in a different way (even if it was only for 1H 40mins).</a:t>
            </a:r>
          </a:p>
        </p:txBody>
      </p:sp>
    </p:spTree>
    <p:extLst>
      <p:ext uri="{BB962C8B-B14F-4D97-AF65-F5344CB8AC3E}">
        <p14:creationId xmlns:p14="http://schemas.microsoft.com/office/powerpoint/2010/main" val="3328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313</Words>
  <Application>Microsoft Office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Adobe Ming Std L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Langley Park School For Girls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Clark</dc:creator>
  <cp:lastModifiedBy>James Clark</cp:lastModifiedBy>
  <cp:revision>23</cp:revision>
  <dcterms:created xsi:type="dcterms:W3CDTF">2019-10-08T11:47:54Z</dcterms:created>
  <dcterms:modified xsi:type="dcterms:W3CDTF">2021-06-15T12:19:06Z</dcterms:modified>
</cp:coreProperties>
</file>