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675F-E283-4157-8A46-1F42F7763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C6B63-3FDA-4A84-8954-114C24E73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85D85-E9D6-4C88-9DD8-9A275098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932D-73B1-4E12-BB0B-F11A0D04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0A878-D87B-4775-9E18-DA00A58A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80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FEBE0-81F5-4B47-8666-B510D6961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6C6C2-357D-452C-9B3C-DF5D4875F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A0194-FCD1-4005-9EB2-64CE537B8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E78AA-73D7-4535-8D42-4C0DDA4B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7A2D9-8626-4CCD-A834-EAB1C256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8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85959-8DB2-443E-99F7-B66A01F4E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FDBF7-EFF4-47B7-824F-6519EC063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82A1F-95B7-4735-B188-1A43B9B6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563B7-68FD-4920-A47D-7D83AB07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CFD28-69C8-4EDD-BD46-441C71470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33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15B0F-33BF-4933-9055-36C3DD5F2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6DE65-C37C-45F3-A785-E34B2F39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912FB-1A2D-4121-B1D4-660175989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CCA5E-6C33-418E-8903-8053D12A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126B-F361-48CF-96AA-3E4808E6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89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551C7-7ECA-43AD-91A5-A0B3C2179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87606-5209-4A07-B111-7F62BDFC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D6D4A-1ACD-4F16-9F1A-6E67020E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F9AD8-2856-4056-B754-EC11D782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BE07-83C2-4327-BEE1-146A0B6D5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98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BCC55-1EF4-4FF7-988C-4499BBE3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F54E0-038E-49E2-BBAE-DDC50F3B5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AD705-2D30-439E-89C7-9EFC7D4D1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B6AB8-EF19-4D0B-A100-0B5E6B5FC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95621-D908-45BC-9F32-0CE676F33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0BE99-EEB9-423E-8174-CE484377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312D-577A-49E4-BC0E-3CF5A1F2F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B2DDF-E495-4CEE-A7B2-D94299BD9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FA24F2-4A77-4028-A11F-A55281572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759A4C-8C42-43F0-A79F-90B581D814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98305C-93A0-471B-9515-6D77D5D96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B39ADC-2537-44D2-B413-093FE7937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ABDFEF-D0F1-4A70-8AF0-EB2659386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93A815-64BD-4ED7-A2B0-3922D821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4F6C-79E6-4760-964E-94165FD8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91B6DF-4F0E-48B4-ACBA-372929BB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B71A6-6146-4B90-A1F4-EC281C127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843F5-FE8A-495B-A156-2604BFBEA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0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C9A790-6807-4465-8907-1F9D11509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125511-DCA5-4A89-8982-87599C7DF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6D3D0-E4B1-4B4C-98CF-5E760305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4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292C-552B-41DC-86F3-E5264596A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561AD-372E-4844-B63C-2D0A36E7B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D6860-C6E6-4297-A045-633E3D9AF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DCAA4-C26C-463C-A982-5C950ED4D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8E4A1-8A12-4518-9FDC-E05B8F8E8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D443E-4698-4102-A698-0AB5CA313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63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CBA40-FBF0-46AC-BF19-AFA482CA9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F813B-8047-49D1-8605-A1F2CE1AF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2C9F8-32C2-4ACF-8607-0460DF77C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C16AC-8971-4018-9111-92D696423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01D5A-6EB0-4DA9-B5D1-935D2A9F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8A1C2-8433-4EEC-A34F-D059CBE7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54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2CA78B-FBE2-4C05-91A9-0A5F90C15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9516E-0BC2-4297-8911-A42256797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1FD92-5496-440F-B58A-B4EFFFCAA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71C2-AB33-43CB-ACA7-CD29C83C1647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4CC55-85BE-4E25-AA71-F4874A4A9F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7FFAE-ED80-4826-9474-802105B09D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AE483-1BB0-4760-940B-393B305D3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34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965DE7C-7A7D-4051-A1B4-45D3F1C42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13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F6DD0-FFD4-4208-A182-39E9B6BB7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59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Clark</dc:creator>
  <cp:lastModifiedBy>James Clark</cp:lastModifiedBy>
  <cp:revision>1</cp:revision>
  <dcterms:created xsi:type="dcterms:W3CDTF">2020-05-17T18:34:15Z</dcterms:created>
  <dcterms:modified xsi:type="dcterms:W3CDTF">2020-05-17T18:37:00Z</dcterms:modified>
</cp:coreProperties>
</file>