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62" r:id="rId3"/>
    <p:sldId id="26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0"/>
    <p:restoredTop sz="94653"/>
  </p:normalViewPr>
  <p:slideViewPr>
    <p:cSldViewPr snapToGrid="0" snapToObjects="1">
      <p:cViewPr varScale="1">
        <p:scale>
          <a:sx n="72" d="100"/>
          <a:sy n="72" d="100"/>
        </p:scale>
        <p:origin x="63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96965-002E-4644-AA6B-6FAD25331C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ABE55A-56F6-B44F-98FF-2678FC404D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DD8555-364A-544E-982B-14FD554BA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4B982-7A48-CC49-A28E-31BD418AF5D4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D9B969-EBE7-7E43-A951-65F4990D8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8A4C91-E58C-FF43-A348-9C714A3FF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0ADDF-2140-4D4C-A52A-F6ACC1A0E7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263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7D055-7255-ED4F-9F8B-27CDDCDF3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51BD08-2391-474A-9A06-65CBBFC4F4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4D4B79-FA18-4140-95B1-BEBF34EC8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4B982-7A48-CC49-A28E-31BD418AF5D4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A23CF-7453-F744-A3E6-C79A78680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9DFC91-B957-FF43-9930-CF7D86F69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0ADDF-2140-4D4C-A52A-F6ACC1A0E7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2168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ED2CB5-2F16-6B45-9BBA-6A58DCB087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89F78B-ABCE-BB49-B4F4-018CD8FDDB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F0490B-90E8-6F46-B93E-946229DC7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4B982-7A48-CC49-A28E-31BD418AF5D4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DA4670-58DD-DA42-A8A8-5DEB436C1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E339D6-DB44-D34F-8D64-502AEA49C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0ADDF-2140-4D4C-A52A-F6ACC1A0E7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5520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B755E-6F8C-A740-8754-289A0A25B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A1D066-83AD-4C47-BCBE-A4115A49CB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7DA62C-3361-C54A-A274-DE9BE8FE8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4B982-7A48-CC49-A28E-31BD418AF5D4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00688B-F197-5541-904E-1A28B5BD8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FB79DD-D878-194C-9F09-A1C81FEA6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0ADDF-2140-4D4C-A52A-F6ACC1A0E7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698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24216-DF93-6045-9AD3-226683860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AE4CB5-A291-D245-AA1B-C86AE8FA7A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08DDBF-BF9E-9444-BDE9-366E9D4E0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4B982-7A48-CC49-A28E-31BD418AF5D4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5E71C9-7ED9-844C-8340-44B365824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27ECC4-D4BF-6542-B699-75D9F2348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0ADDF-2140-4D4C-A52A-F6ACC1A0E7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556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3D930-1809-9D46-93A7-939D88255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92647C-494C-2E49-A48B-888C9218C7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2ABF13-8B11-8040-8DF0-E7C7D216D2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024F4B-520B-B547-A6B4-503CEFDDC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4B982-7A48-CC49-A28E-31BD418AF5D4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C2D83D-3817-0545-B1C3-9926BC609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936C69-1A27-F84E-AF89-6D48F3F50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0ADDF-2140-4D4C-A52A-F6ACC1A0E7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319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4F1D9-2BAF-DF46-9AE8-4CE1072A0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3BEF74-C7F3-624D-A849-19D2332C1A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ACCB98-A0FF-B741-AC6E-4F3C303D12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3A2BDF-2D08-F54B-BBBE-AA4BC77ECA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5D6993-FEAE-F64D-85C5-A897150453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68182A-4750-9C42-BB42-29F6D272B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4B982-7A48-CC49-A28E-31BD418AF5D4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B2B074-8399-4E4F-86E3-C66697D68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C5541C-0592-4A4A-A91E-F89115D21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0ADDF-2140-4D4C-A52A-F6ACC1A0E7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4140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D7901-25A3-254F-825D-5F5121E44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7459F9-035C-9B4C-8A6B-9E5DE2A49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4B982-7A48-CC49-A28E-31BD418AF5D4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CEFAF4-4E40-1641-98F9-1708F0732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72FEF3-D29E-664C-AE5F-28D7E7890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0ADDF-2140-4D4C-A52A-F6ACC1A0E7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3358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338275-5FDE-6744-8BCB-9233C829F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4B982-7A48-CC49-A28E-31BD418AF5D4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A763D0-2C66-924C-AC66-6AE071C96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6B0C10-80AD-CA4A-950B-9D1960C4F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0ADDF-2140-4D4C-A52A-F6ACC1A0E7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522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383DA-1A71-EA47-9C6C-A584A0FF5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0CA4A6-955A-8B4C-AE24-8659A3ED7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B76F07-6489-7344-A015-D129787248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9950E0-B60C-8948-80A6-A7CCB726E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4B982-7A48-CC49-A28E-31BD418AF5D4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FB1343-69D9-E148-84CC-3C864DCBE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814237-3FDD-F649-A61F-3A6C96C2F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0ADDF-2140-4D4C-A52A-F6ACC1A0E7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9839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37BC9-35F2-EC46-9673-39C3355A7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E58A3E-DAB1-CC4E-B1B7-728638B44E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53CA31-7C29-DD44-844A-C3ED2300A0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CC3F1E-803A-0B4B-B2ED-252072BA5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4B982-7A48-CC49-A28E-31BD418AF5D4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5266A9-1CB1-1F44-BFA8-B9A7BD045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19F3D4-08BE-084E-A945-9FC7D3659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0ADDF-2140-4D4C-A52A-F6ACC1A0E7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5143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6B7E46-193B-6D4B-9642-E7E0FB2E8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87FCC0-AE60-7347-BCC1-057A282BF3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7777CB-70FD-6545-802C-3C4C43EA84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4B982-7A48-CC49-A28E-31BD418AF5D4}" type="datetimeFigureOut">
              <a:rPr lang="en-GB" smtClean="0"/>
              <a:t>19/06/2023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8B5F4F-314B-0147-AB8B-53CF977246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0E2C64-64AC-3643-BEE9-C15A35A5C3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80ADDF-2140-4D4C-A52A-F6ACC1A0E7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4861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lpgs.fireflycloud.net/y11---y12-transition-hub/history/history-foru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pgs.fireflycloud.net/y11---y12-transition-hub/history/weekly-activities" TargetMode="External"/><Relationship Id="rId2" Type="http://schemas.openxmlformats.org/officeDocument/2006/relationships/hyperlink" Target="https://www.facinghistory.org/confronting-apartheid/chapter-1/introduction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1C070-3C10-4D5F-A53D-68849019E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Task 1- course 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7E3DB-764E-4D32-8633-5D95BBFF7957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marL="514350" indent="-514350" fontAlgn="b">
              <a:spcBef>
                <a:spcPts val="0"/>
              </a:spcBef>
              <a:buFont typeface="+mj-lt"/>
              <a:buAutoNum type="arabicPeriod"/>
            </a:pPr>
            <a:r>
              <a:rPr lang="en-GB" dirty="0"/>
              <a:t>Read through the student handbook on the history transition page. Familiarise yourself with the topics studied. Write down any questions that you have about the course onto the forum- I will get back to you!</a:t>
            </a:r>
          </a:p>
          <a:p>
            <a:pPr fontAlgn="b">
              <a:spcBef>
                <a:spcPts val="0"/>
              </a:spcBef>
            </a:pPr>
            <a:endParaRPr lang="en-GB" dirty="0"/>
          </a:p>
          <a:p>
            <a:pPr marL="0" indent="0" fontAlgn="b">
              <a:spcBef>
                <a:spcPts val="0"/>
              </a:spcBef>
              <a:buNone/>
            </a:pPr>
            <a:r>
              <a:rPr lang="en-GB" dirty="0">
                <a:hlinkClick r:id="rId2"/>
              </a:rPr>
              <a:t>https://lpgs.fireflycloud.net/y11---y12-transition-hub/history/history-forum</a:t>
            </a:r>
            <a:r>
              <a:rPr lang="en-GB" dirty="0"/>
              <a:t> </a:t>
            </a:r>
          </a:p>
          <a:p>
            <a:pPr marL="0" indent="0" fontAlgn="b">
              <a:spcBef>
                <a:spcPts val="0"/>
              </a:spcBef>
              <a:buNone/>
            </a:pPr>
            <a:endParaRPr lang="en-GB" dirty="0"/>
          </a:p>
          <a:p>
            <a:pPr marL="514350" indent="-514350" fontAlgn="b">
              <a:spcBef>
                <a:spcPts val="0"/>
              </a:spcBef>
              <a:buFont typeface="+mj-lt"/>
              <a:buAutoNum type="arabicPeriod" startAt="2"/>
            </a:pPr>
            <a:r>
              <a:rPr lang="en-GB" dirty="0"/>
              <a:t>Read through the ‘guide to source analysis’ document. Write down any questions that you have about the course onto the forum- I will get back to you!</a:t>
            </a:r>
          </a:p>
          <a:p>
            <a:pPr marL="0" indent="0" fontAlgn="b">
              <a:spcBef>
                <a:spcPts val="0"/>
              </a:spcBef>
              <a:buNone/>
            </a:pPr>
            <a:r>
              <a:rPr lang="en-GB" dirty="0">
                <a:hlinkClick r:id="rId2"/>
              </a:rPr>
              <a:t>https://lpgs.fireflycloud.net/y11---y12-transition-hub/history/history-forum</a:t>
            </a:r>
            <a:r>
              <a:rPr lang="en-GB" dirty="0"/>
              <a:t>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9240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42D2D-8009-4249-B401-D8D69C812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>
            <a:normAutofit/>
          </a:bodyPr>
          <a:lstStyle/>
          <a:p>
            <a:r>
              <a:rPr lang="en-GB" sz="2800" b="1" u="sng" dirty="0"/>
              <a:t>Task 2- South Africa pre-learning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6A24D-C34C-4277-90F2-99E20E539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805" y="1227614"/>
            <a:ext cx="11486322" cy="5010772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marL="0" indent="0" fontAlgn="b">
              <a:spcBef>
                <a:spcPts val="0"/>
              </a:spcBef>
              <a:buNone/>
            </a:pPr>
            <a:r>
              <a:rPr lang="en-GB" sz="3400" dirty="0">
                <a:hlinkClick r:id="rId2"/>
              </a:rPr>
              <a:t>https://www.facinghistory.org/confronting-apartheid/chapter-1/introduction</a:t>
            </a:r>
            <a:endParaRPr lang="en-GB" sz="3400" dirty="0"/>
          </a:p>
          <a:p>
            <a:pPr marL="0" indent="0" fontAlgn="b">
              <a:spcBef>
                <a:spcPts val="0"/>
              </a:spcBef>
              <a:buNone/>
            </a:pPr>
            <a:r>
              <a:rPr lang="en-GB" sz="3400" dirty="0"/>
              <a:t>Page 286-290 can be found </a:t>
            </a:r>
            <a:r>
              <a:rPr lang="en-GB" sz="3400" dirty="0">
                <a:hlinkClick r:id="rId3"/>
              </a:rPr>
              <a:t>here</a:t>
            </a:r>
            <a:r>
              <a:rPr lang="en-GB" sz="3400" dirty="0"/>
              <a:t> </a:t>
            </a:r>
          </a:p>
          <a:p>
            <a:pPr marL="0" indent="0" fontAlgn="b">
              <a:spcBef>
                <a:spcPts val="0"/>
              </a:spcBef>
              <a:buNone/>
            </a:pPr>
            <a:endParaRPr lang="en-GB" sz="3400" dirty="0"/>
          </a:p>
          <a:p>
            <a:pPr marL="514350" indent="-514350" fontAlgn="b">
              <a:spcBef>
                <a:spcPts val="0"/>
              </a:spcBef>
              <a:buAutoNum type="arabicPeriod"/>
            </a:pPr>
            <a:r>
              <a:rPr lang="en-GB" sz="3400" dirty="0"/>
              <a:t>Read the information on BOTH of the resources above</a:t>
            </a:r>
          </a:p>
          <a:p>
            <a:pPr marL="514350" indent="-514350" fontAlgn="b">
              <a:spcBef>
                <a:spcPts val="0"/>
              </a:spcBef>
              <a:buAutoNum type="arabicPeriod"/>
            </a:pPr>
            <a:r>
              <a:rPr lang="en-GB" sz="3400" dirty="0"/>
              <a:t>Create a mind map about what life was like in South Africa in 1948. It must include the following topics:</a:t>
            </a:r>
          </a:p>
          <a:p>
            <a:r>
              <a:rPr lang="en-GB" sz="3400" dirty="0"/>
              <a:t>Race (how and when did each group come to be in South Africa in 1948? What was life like for them?</a:t>
            </a:r>
          </a:p>
          <a:p>
            <a:pPr lvl="1"/>
            <a:r>
              <a:rPr lang="en-GB" sz="3400" dirty="0"/>
              <a:t>Africans</a:t>
            </a:r>
          </a:p>
          <a:p>
            <a:pPr lvl="1"/>
            <a:r>
              <a:rPr lang="en-GB" sz="3400" dirty="0"/>
              <a:t>Whites</a:t>
            </a:r>
          </a:p>
          <a:p>
            <a:pPr lvl="1"/>
            <a:r>
              <a:rPr lang="en-GB" sz="3400" dirty="0"/>
              <a:t>‘Coloured’ (National Party term for mixed race people)</a:t>
            </a:r>
          </a:p>
          <a:p>
            <a:pPr lvl="1"/>
            <a:r>
              <a:rPr lang="en-GB" sz="3400" dirty="0"/>
              <a:t>Indian People</a:t>
            </a:r>
          </a:p>
          <a:p>
            <a:r>
              <a:rPr lang="en-GB" sz="3400" dirty="0"/>
              <a:t>Segregation and discrimination</a:t>
            </a:r>
          </a:p>
          <a:p>
            <a:r>
              <a:rPr lang="en-GB" sz="3400" dirty="0"/>
              <a:t>Urbanisation, industrialisation and townships</a:t>
            </a:r>
          </a:p>
          <a:p>
            <a:pPr lvl="1"/>
            <a:r>
              <a:rPr lang="en-GB" sz="3400" dirty="0"/>
              <a:t>Urbanisation and industrialisation</a:t>
            </a:r>
          </a:p>
          <a:p>
            <a:pPr lvl="1"/>
            <a:r>
              <a:rPr lang="en-GB" sz="3400" dirty="0"/>
              <a:t>Townships</a:t>
            </a:r>
          </a:p>
          <a:p>
            <a:r>
              <a:rPr lang="en-GB" sz="3400" dirty="0"/>
              <a:t>Rural society</a:t>
            </a:r>
          </a:p>
          <a:p>
            <a:r>
              <a:rPr lang="en-GB" sz="3400" dirty="0"/>
              <a:t>Afrikaner culture and politics</a:t>
            </a:r>
          </a:p>
          <a:p>
            <a:r>
              <a:rPr lang="en-GB" sz="3400" dirty="0"/>
              <a:t>The influence of Britain</a:t>
            </a:r>
          </a:p>
          <a:p>
            <a:pPr marL="0" indent="0">
              <a:buNone/>
            </a:pPr>
            <a:endParaRPr lang="en-GB" sz="3400" dirty="0"/>
          </a:p>
          <a:p>
            <a:pPr marL="0" indent="0">
              <a:buNone/>
            </a:pPr>
            <a:r>
              <a:rPr lang="en-GB" sz="3400" b="1" dirty="0"/>
              <a:t>You MUST bring this work to your first History lesson in September</a:t>
            </a:r>
          </a:p>
          <a:p>
            <a:pPr marL="0" indent="0">
              <a:buNone/>
            </a:pPr>
            <a:endParaRPr lang="en-GB" sz="3400" dirty="0"/>
          </a:p>
          <a:p>
            <a:pPr fontAlgn="b">
              <a:spcBef>
                <a:spcPts val="0"/>
              </a:spcBef>
            </a:pPr>
            <a:endParaRPr lang="en-GB" dirty="0"/>
          </a:p>
          <a:p>
            <a:pPr fontAlgn="b">
              <a:spcBef>
                <a:spcPts val="0"/>
              </a:spcBef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69531EF-4F2B-4CC7-9BC6-092D4BC4AABC}"/>
              </a:ext>
            </a:extLst>
          </p:cNvPr>
          <p:cNvSpPr/>
          <p:nvPr/>
        </p:nvSpPr>
        <p:spPr>
          <a:xfrm>
            <a:off x="6308035" y="3653064"/>
            <a:ext cx="4691269" cy="25853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GB" dirty="0"/>
              <a:t>Create a glossary and include the following terms: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err="1"/>
              <a:t>Afrikaaner</a:t>
            </a:r>
            <a:endParaRPr lang="en-GB" dirty="0"/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Afrikaans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Apartheid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Boer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Great Trek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Reserves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Townships</a:t>
            </a:r>
          </a:p>
        </p:txBody>
      </p:sp>
    </p:spTree>
    <p:extLst>
      <p:ext uri="{BB962C8B-B14F-4D97-AF65-F5344CB8AC3E}">
        <p14:creationId xmlns:p14="http://schemas.microsoft.com/office/powerpoint/2010/main" val="2740440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F44A3-E246-459E-92B3-4B5333D44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Task 3- </a:t>
            </a:r>
            <a:r>
              <a:rPr lang="en-GB"/>
              <a:t>USA Pre-learning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771EC2-1C24-4174-9FDC-170940B0930C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dirty="0"/>
              <a:t>1. Research each of the presidents below and create a mind map for each:</a:t>
            </a:r>
          </a:p>
          <a:p>
            <a:pPr marL="171450" lvl="0" indent="-171450"/>
            <a:r>
              <a:rPr lang="en-GB" dirty="0"/>
              <a:t>Woodrow Wilson</a:t>
            </a:r>
          </a:p>
          <a:p>
            <a:pPr marL="171450" lvl="0" indent="-171450"/>
            <a:r>
              <a:rPr lang="en-GB" dirty="0"/>
              <a:t>Warren G. Harding</a:t>
            </a:r>
          </a:p>
          <a:p>
            <a:pPr marL="171450" lvl="0" indent="-171450"/>
            <a:r>
              <a:rPr lang="en-GB" dirty="0"/>
              <a:t>Calvin Coolidge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2. On your spider mind map, you must include the following information:</a:t>
            </a:r>
          </a:p>
          <a:p>
            <a:pPr marL="171450" lvl="0" indent="-171450"/>
            <a:r>
              <a:rPr lang="en-GB" dirty="0"/>
              <a:t>Which political party they belonged to</a:t>
            </a:r>
          </a:p>
          <a:p>
            <a:pPr marL="171450" lvl="0" indent="-171450"/>
            <a:r>
              <a:rPr lang="en-GB" dirty="0"/>
              <a:t>How long they were President for </a:t>
            </a:r>
          </a:p>
          <a:p>
            <a:pPr marL="171450" lvl="0" indent="-171450"/>
            <a:r>
              <a:rPr lang="en-GB" dirty="0"/>
              <a:t>Economic policies </a:t>
            </a:r>
          </a:p>
          <a:p>
            <a:pPr marL="171450" lvl="0" indent="-171450"/>
            <a:r>
              <a:rPr lang="en-GB" dirty="0"/>
              <a:t>International policies (with particular emphasis in regards to involvement with Europe)</a:t>
            </a:r>
          </a:p>
          <a:p>
            <a:pPr marL="171450" lvl="0" indent="-171450"/>
            <a:r>
              <a:rPr lang="en-GB" dirty="0"/>
              <a:t>Corruption within their political party </a:t>
            </a:r>
          </a:p>
          <a:p>
            <a:pPr marL="0" lvl="0" indent="0">
              <a:buNone/>
            </a:pPr>
            <a:endParaRPr lang="en-GB" dirty="0"/>
          </a:p>
          <a:p>
            <a:pPr marL="0" lvl="0" indent="0">
              <a:buNone/>
            </a:pPr>
            <a:r>
              <a:rPr lang="en-GB" b="1" dirty="0"/>
              <a:t>You MUST bring this work with you to your first History lesson in September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9796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338</Words>
  <Application>Microsoft Office PowerPoint</Application>
  <PresentationFormat>Widescreen</PresentationFormat>
  <Paragraphs>51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Task 1- course introduction</vt:lpstr>
      <vt:lpstr>Task 2- South Africa pre-learning</vt:lpstr>
      <vt:lpstr>Task 3- USA Pre-learning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Lutz</dc:creator>
  <cp:lastModifiedBy>Holly Catterall</cp:lastModifiedBy>
  <cp:revision>28</cp:revision>
  <dcterms:created xsi:type="dcterms:W3CDTF">2021-05-05T19:52:09Z</dcterms:created>
  <dcterms:modified xsi:type="dcterms:W3CDTF">2023-06-19T08:19:21Z</dcterms:modified>
</cp:coreProperties>
</file>