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Algebra mini assessment FOUNDATION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Foundation Algebra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Simplify expressions</a:t>
            </a:r>
          </a:p>
          <a:p>
            <a:r>
              <a:rPr lang="en-GB" dirty="0"/>
              <a:t>Linear (arithmetic) sequences</a:t>
            </a:r>
          </a:p>
          <a:p>
            <a:r>
              <a:rPr lang="en-GB" dirty="0"/>
              <a:t>Solve linear equations and inequalities</a:t>
            </a:r>
          </a:p>
          <a:p>
            <a:r>
              <a:rPr lang="en-GB" dirty="0"/>
              <a:t>Coordinates</a:t>
            </a:r>
          </a:p>
          <a:p>
            <a:r>
              <a:rPr lang="en-GB" dirty="0"/>
              <a:t>Conversions diagrams </a:t>
            </a:r>
          </a:p>
          <a:p>
            <a:r>
              <a:rPr lang="en-GB" dirty="0"/>
              <a:t>Substitution</a:t>
            </a:r>
          </a:p>
          <a:p>
            <a:r>
              <a:rPr lang="en-GB" dirty="0"/>
              <a:t>Straight line graphs</a:t>
            </a:r>
          </a:p>
          <a:p>
            <a:r>
              <a:rPr lang="en-GB" dirty="0"/>
              <a:t>Expand and factorise</a:t>
            </a:r>
          </a:p>
          <a:p>
            <a:r>
              <a:rPr lang="en-GB" dirty="0"/>
              <a:t>Rearrange formulae</a:t>
            </a:r>
          </a:p>
          <a:p>
            <a:r>
              <a:rPr lang="en-GB" dirty="0"/>
              <a:t>Solve simultaneous </a:t>
            </a:r>
            <a:r>
              <a:rPr lang="en-GB"/>
              <a:t>linear equations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58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Algebra mini assessment FOUNDATION tier</vt:lpstr>
      <vt:lpstr>Foundation Algebra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29</cp:revision>
  <dcterms:created xsi:type="dcterms:W3CDTF">2021-04-18T14:47:38Z</dcterms:created>
  <dcterms:modified xsi:type="dcterms:W3CDTF">2021-04-29T11:21:32Z</dcterms:modified>
</cp:coreProperties>
</file>