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</p:sldMasterIdLst>
  <p:notesMasterIdLst>
    <p:notesMasterId r:id="rId10"/>
  </p:notesMasterIdLst>
  <p:handoutMasterIdLst>
    <p:handoutMasterId r:id="rId11"/>
  </p:handoutMasterIdLst>
  <p:sldIdLst>
    <p:sldId id="387" r:id="rId3"/>
    <p:sldId id="404" r:id="rId4"/>
    <p:sldId id="409" r:id="rId5"/>
    <p:sldId id="406" r:id="rId6"/>
    <p:sldId id="405" r:id="rId7"/>
    <p:sldId id="407" r:id="rId8"/>
    <p:sldId id="410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358"/>
    <a:srgbClr val="EE00D2"/>
    <a:srgbClr val="FF86F2"/>
    <a:srgbClr val="35C777"/>
    <a:srgbClr val="F2BAC9"/>
    <a:srgbClr val="F2B6DB"/>
    <a:srgbClr val="F29BE2"/>
    <a:srgbClr val="3EA2EE"/>
    <a:srgbClr val="FF9130"/>
    <a:srgbClr val="FC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02F0-1E75-4DDF-A8F2-B15AF64DF9C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E0AF-80DD-4145-9B74-D4A79BD9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5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E0749-833F-4E14-A743-61C4072878C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C1685-2218-4667-8432-F37240115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821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4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71B7-5346-42A2-ADD1-AF8B09FC8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81918-30B1-4512-91BC-E3F684E1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0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6CEA-3B16-4F9A-B0DB-8BD8E74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CF0A-D92E-425E-9472-88FCB3C9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ED1C-2547-476D-BDE7-F16CB1E5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47318-6F5E-474D-A889-960AC1D2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26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6480-8F63-4CE3-B812-6F53EE30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15C67-676B-479D-8E08-3A7DAE7F9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F2B25-76F5-4FC7-8476-941839246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16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700A-9615-4ED0-80B5-A88FF924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04F6B-9DE0-49F1-B587-EED56D5A8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10250-A405-483B-8BEA-79A83666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8FDCD-17AE-4BEA-A7FC-7747B8B44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CA482-357A-4046-9A93-F731181D6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412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9A4F-2BBF-408A-81DE-E60DE2CE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76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9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1B1D-9EC2-48F4-B970-1709C83B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00051-A305-4152-9174-0AA842460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EED45-E1C7-469E-B11A-E00649739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3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7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3A48-4ADA-4768-ADD3-5EFDD682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8C764-C7F9-4258-9447-03F0E02A4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49BB6-0EC0-4AD0-BBA2-6498CF361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57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D30A-1CA5-445B-82D2-D4E03129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3F8AD-79DC-4F0A-B2A5-2AB05DA1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41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47005-C7A2-4C93-9FF0-D6F129E2F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13500" y="88900"/>
            <a:ext cx="2101850" cy="6088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95F3A-F57B-494E-8D66-9D904C307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" y="88900"/>
            <a:ext cx="6153150" cy="6088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76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2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2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5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C26F75-8305-4F2C-ABC4-4595BCE5396E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7C620C-2D9D-4300-8F52-75F508F5FF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8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Masternotext_1">
            <a:extLst>
              <a:ext uri="{FF2B5EF4-FFF2-40B4-BE49-F238E27FC236}">
                <a16:creationId xmlns:a16="http://schemas.microsoft.com/office/drawing/2014/main" id="{CF71A44F-8004-4852-BFE7-D1D9F188A0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24333955-6CAF-4527-A3C5-70223CA2DB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r>
              <a:rPr lang="en-GB" altLang="en-US" sz="1000">
                <a:solidFill>
                  <a:schemeClr val="accent2"/>
                </a:solidFill>
                <a:cs typeface="Arial" panose="020B0604020202020204" pitchFamily="34" charset="0"/>
              </a:rPr>
              <a:t>© Boardworks Ltd 2009</a:t>
            </a: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1755B250-4071-41DB-91AA-E36AEA5835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9000" y="6654800"/>
            <a:ext cx="1116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8B24FC8F-B893-4872-9C6A-AE0CF94A7DE8}" type="slidenum">
              <a:rPr lang="en-GB" altLang="en-US" sz="1000">
                <a:solidFill>
                  <a:schemeClr val="accent2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1000">
                <a:solidFill>
                  <a:schemeClr val="accent2"/>
                </a:solidFill>
                <a:cs typeface="Arial" panose="020B0604020202020204" pitchFamily="34" charset="0"/>
              </a:rPr>
              <a:t> of 7</a:t>
            </a: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B42187C6-2B23-4088-8857-93EDF4FD87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fr-FR" sz="2800" b="1">
              <a:solidFill>
                <a:srgbClr val="5B0091"/>
              </a:solidFill>
              <a:latin typeface="Arial" charset="0"/>
            </a:endParaRPr>
          </a:p>
        </p:txBody>
      </p:sp>
      <p:sp>
        <p:nvSpPr>
          <p:cNvPr id="53254" name="Rectangle 7">
            <a:extLst>
              <a:ext uri="{FF2B5EF4-FFF2-40B4-BE49-F238E27FC236}">
                <a16:creationId xmlns:a16="http://schemas.microsoft.com/office/drawing/2014/main" id="{0087397A-FDB0-4E1A-9DC1-D58732460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8890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53255" name="Picture 7" descr="grey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401E15-EEEF-4898-ADFA-09B2532DFC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6092825"/>
            <a:ext cx="6699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ack arrow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D3F4296-25A8-42B8-A8FC-94D021B81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09917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3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7DDg7CV2rn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CE4F-E3E2-41FC-AC3D-4EF05E8B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941168"/>
            <a:ext cx="7272808" cy="1463040"/>
          </a:xfrm>
        </p:spPr>
        <p:txBody>
          <a:bodyPr/>
          <a:lstStyle/>
          <a:p>
            <a:r>
              <a:rPr lang="fr-FR" dirty="0"/>
              <a:t>Une chanson de Francis Cabrel  </a:t>
            </a:r>
            <a:r>
              <a:rPr lang="fr-FR" dirty="0">
                <a:solidFill>
                  <a:srgbClr val="FF0000"/>
                </a:solidFill>
              </a:rPr>
              <a:t>MA VILLE</a:t>
            </a:r>
            <a:endParaRPr lang="fr-FR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002E3D2-775E-4659-9EFF-5032BC820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EE52D-E46E-4156-A2F9-A3CC0CFCD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101" y="2228850"/>
            <a:ext cx="2400300" cy="24003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426D562-90FF-4A2F-BDF1-9975D43EDB70}"/>
              </a:ext>
            </a:extLst>
          </p:cNvPr>
          <p:cNvSpPr/>
          <p:nvPr/>
        </p:nvSpPr>
        <p:spPr>
          <a:xfrm>
            <a:off x="6300192" y="1772817"/>
            <a:ext cx="1610078" cy="8556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Arial Black" panose="020B0A04020102020204" pitchFamily="34" charset="0"/>
              </a:rPr>
              <a:t>BONJOUR!</a:t>
            </a:r>
          </a:p>
        </p:txBody>
      </p:sp>
    </p:spTree>
    <p:extLst>
      <p:ext uri="{BB962C8B-B14F-4D97-AF65-F5344CB8AC3E}">
        <p14:creationId xmlns:p14="http://schemas.microsoft.com/office/powerpoint/2010/main" val="107873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03"/>
    </mc:Choice>
    <mc:Fallback>
      <p:transition spd="slow" advTm="1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326C-3749-4921-9E79-3A209EC7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0" y="188640"/>
            <a:ext cx="8052376" cy="1499616"/>
          </a:xfrm>
        </p:spPr>
        <p:txBody>
          <a:bodyPr>
            <a:normAutofit fontScale="90000"/>
          </a:bodyPr>
          <a:lstStyle/>
          <a:p>
            <a:br>
              <a:rPr lang="fr-FR" sz="3600" dirty="0"/>
            </a:b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/>
              <a:t>He </a:t>
            </a:r>
            <a:r>
              <a:rPr lang="fr-FR" sz="3600" dirty="0" err="1"/>
              <a:t>was</a:t>
            </a:r>
            <a:r>
              <a:rPr lang="fr-FR" sz="3600" dirty="0"/>
              <a:t> </a:t>
            </a:r>
            <a:r>
              <a:rPr lang="fr-FR" sz="3600" dirty="0" err="1"/>
              <a:t>was</a:t>
            </a:r>
            <a:r>
              <a:rPr lang="fr-FR" sz="3600" dirty="0"/>
              <a:t> of </a:t>
            </a:r>
            <a:r>
              <a:rPr lang="fr-FR" sz="3600" dirty="0" err="1"/>
              <a:t>my</a:t>
            </a:r>
            <a:r>
              <a:rPr lang="fr-FR" sz="3600" dirty="0"/>
              <a:t> </a:t>
            </a:r>
            <a:r>
              <a:rPr lang="fr-FR" sz="3600" dirty="0" err="1"/>
              <a:t>favourite</a:t>
            </a:r>
            <a:r>
              <a:rPr lang="fr-FR" sz="3600" dirty="0"/>
              <a:t> singer </a:t>
            </a:r>
            <a:r>
              <a:rPr lang="fr-FR" sz="3600" dirty="0" err="1"/>
              <a:t>when</a:t>
            </a:r>
            <a:r>
              <a:rPr lang="fr-FR" sz="3600" dirty="0"/>
              <a:t> I </a:t>
            </a:r>
            <a:r>
              <a:rPr lang="fr-FR" sz="3600" dirty="0" err="1"/>
              <a:t>was</a:t>
            </a:r>
            <a:r>
              <a:rPr lang="fr-FR" sz="3600" dirty="0"/>
              <a:t> </a:t>
            </a:r>
            <a:r>
              <a:rPr lang="fr-FR" sz="3600" dirty="0" err="1"/>
              <a:t>younger</a:t>
            </a:r>
            <a:r>
              <a:rPr lang="fr-FR" sz="3600" dirty="0"/>
              <a:t> 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447D-012D-4AB3-9102-BE470EF89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https://www.bing.com/videos/search?q=Francis+Cabrel+Ma+ville&amp;docid=607996605193848591&amp;mid=8B21EF59ED6B68E6E6378B21EF59ED6B68E6E637&amp;view=detail&amp;FORM=VRAASM&amp;ru=%2Fvideos%2Fsearch%3Fq%3Dma%2Bville%2Bfrancis%2Bcabrel%26qpvt%3Dma%2Bville%2Bfrancis%2Bcabrel%26FORM%3DVD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5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2BAD-2F7D-44E7-AAEF-DF6C1CFA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3180"/>
            <a:ext cx="7290054" cy="959556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Listen</a:t>
            </a:r>
            <a:r>
              <a:rPr lang="fr-FR" dirty="0"/>
              <a:t> to the </a:t>
            </a:r>
            <a:r>
              <a:rPr lang="fr-FR" dirty="0" err="1"/>
              <a:t>song</a:t>
            </a:r>
            <a:r>
              <a:rPr lang="fr-FR" dirty="0"/>
              <a:t> and </a:t>
            </a:r>
            <a:r>
              <a:rPr lang="fr-FR" dirty="0" err="1"/>
              <a:t>fill</a:t>
            </a:r>
            <a:r>
              <a:rPr lang="fr-FR" dirty="0"/>
              <a:t> in the gaps </a:t>
            </a:r>
            <a:r>
              <a:rPr lang="fr-FR" dirty="0">
                <a:solidFill>
                  <a:srgbClr val="FF0000"/>
                </a:solidFill>
              </a:rPr>
              <a:t>Ma 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4D38-3E96-44F0-9786-93BFC8D2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96060"/>
          </a:xfrm>
        </p:spPr>
        <p:txBody>
          <a:bodyPr>
            <a:normAutofit/>
          </a:bodyPr>
          <a:lstStyle/>
          <a:p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BBED5-2FE5-4700-9E35-CA6F7664F5B2}"/>
              </a:ext>
            </a:extLst>
          </p:cNvPr>
          <p:cNvSpPr txBox="1"/>
          <p:nvPr/>
        </p:nvSpPr>
        <p:spPr>
          <a:xfrm>
            <a:off x="4712387" y="105273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___________8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Cent mille personnes et personne n'existe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 courants de monnaie traînent mille fantômes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______________9  un seul homme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___________10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 couloirs de béton aux porches des ___________11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deviendra si noir qu'il n'y a plus de remède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_________12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Refrain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Mais__________13, demain si tu veux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demain, demain tous les ___________14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refera ma ville, ma ville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demain, demain si tu veux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demain, tout demain tous les deux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refera _______15ville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FBDC7-D135-4D2C-9870-87E3363E0F94}"/>
              </a:ext>
            </a:extLst>
          </p:cNvPr>
          <p:cNvSpPr txBox="1"/>
          <p:nvPr/>
        </p:nvSpPr>
        <p:spPr>
          <a:xfrm>
            <a:off x="783399" y="1268760"/>
            <a:ext cx="3384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rue est__________1 On y chante plus, on s'y croise à peine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Ceux qui s'y promènent y parlent si bas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Que __________2 est morte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Rue d'usine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Toute tachée d'huile tombée des machines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ne vois plus ________3 jouer dans vos rigoles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rue est folle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 un mendiant, je me promène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__________4  pour me dire __________5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suis un étranger ma mère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la _________6 où j'ai vu le jour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 un voleur, ils me regardent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Il n'est pas question d'amitié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Leurs sourires ils se les gardent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cette ville où je suis ________7</a:t>
            </a:r>
          </a:p>
          <a:p>
            <a:r>
              <a:rPr lang="fr-FR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46A5F-CD3C-408E-8232-50331B28C304}"/>
              </a:ext>
            </a:extLst>
          </p:cNvPr>
          <p:cNvSpPr/>
          <p:nvPr/>
        </p:nvSpPr>
        <p:spPr>
          <a:xfrm>
            <a:off x="401721" y="4850576"/>
            <a:ext cx="826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b="1" dirty="0">
                <a:solidFill>
                  <a:srgbClr val="FF0000"/>
                </a:solidFill>
                <a:latin typeface="OpenDyslexic" panose="00000500000000000000" pitchFamily="50" charset="0"/>
              </a:rPr>
            </a:br>
            <a:b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</a:b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  <a:latin typeface="OpenDyslexic" panose="00000500000000000000" pitchFamily="50" charset="0"/>
              </a:rPr>
              <a:t>Challenge: T</a:t>
            </a:r>
            <a: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  <a:t>ry </a:t>
            </a:r>
            <a:r>
              <a:rPr lang="fr-FR" dirty="0" err="1">
                <a:solidFill>
                  <a:srgbClr val="FF0000"/>
                </a:solidFill>
                <a:latin typeface="OpenDyslexic" panose="00000500000000000000" pitchFamily="50" charset="0"/>
              </a:rPr>
              <a:t>withoutlooking</a:t>
            </a:r>
            <a: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  <a:t> at the box.</a:t>
            </a:r>
            <a:b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</a:br>
            <a:b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</a:b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  <a:latin typeface="OpenDyslexic" panose="00000500000000000000" pitchFamily="50" charset="0"/>
              </a:rPr>
              <a:t>Consolidation: </a:t>
            </a:r>
            <a: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  <a:t>use the box for extra support.</a:t>
            </a:r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5CCE755-A211-41A9-BBEC-FFE89857B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58"/>
    </mc:Choice>
    <mc:Fallback>
      <p:transition spd="slow" advTm="15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2BAD-2F7D-44E7-AAEF-DF6C1CFA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3180"/>
            <a:ext cx="7290054" cy="959556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Listen</a:t>
            </a:r>
            <a:r>
              <a:rPr lang="fr-FR" dirty="0">
                <a:solidFill>
                  <a:srgbClr val="0070C0"/>
                </a:solidFill>
              </a:rPr>
              <a:t> to the </a:t>
            </a:r>
            <a:r>
              <a:rPr lang="fr-FR" dirty="0" err="1">
                <a:solidFill>
                  <a:srgbClr val="0070C0"/>
                </a:solidFill>
              </a:rPr>
              <a:t>song</a:t>
            </a:r>
            <a:r>
              <a:rPr lang="fr-FR" dirty="0">
                <a:solidFill>
                  <a:srgbClr val="0070C0"/>
                </a:solidFill>
              </a:rPr>
              <a:t> and </a:t>
            </a:r>
            <a:r>
              <a:rPr lang="fr-FR" dirty="0" err="1">
                <a:solidFill>
                  <a:srgbClr val="0070C0"/>
                </a:solidFill>
              </a:rPr>
              <a:t>fill</a:t>
            </a:r>
            <a:r>
              <a:rPr lang="fr-FR" dirty="0">
                <a:solidFill>
                  <a:srgbClr val="0070C0"/>
                </a:solidFill>
              </a:rPr>
              <a:t> in the gaps Ma 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4D38-3E96-44F0-9786-93BFC8D2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96060"/>
          </a:xfrm>
        </p:spPr>
        <p:txBody>
          <a:bodyPr>
            <a:normAutofit/>
          </a:bodyPr>
          <a:lstStyle/>
          <a:p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BBED5-2FE5-4700-9E35-CA6F7664F5B2}"/>
              </a:ext>
            </a:extLst>
          </p:cNvPr>
          <p:cNvSpPr txBox="1"/>
          <p:nvPr/>
        </p:nvSpPr>
        <p:spPr>
          <a:xfrm>
            <a:off x="4712387" y="105273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___________8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Cent mille personnes et personne n'existe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 courants de monnaie traînent mille fantômes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______________9  un seul homme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___________10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 couloirs de béton aux porches des ___________11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deviendra si noir qu'il n'y a plus de remède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_________12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Refrain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Mais__________13, demain si tu veux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demain, demain tous les ___________14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refera ma ville, ma ville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demain, demain si tu veux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demain, tout demain tous les deux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refera _______15ville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FBDC7-D135-4D2C-9870-87E3363E0F94}"/>
              </a:ext>
            </a:extLst>
          </p:cNvPr>
          <p:cNvSpPr txBox="1"/>
          <p:nvPr/>
        </p:nvSpPr>
        <p:spPr>
          <a:xfrm>
            <a:off x="783399" y="1268760"/>
            <a:ext cx="3384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rue est__________1 On y chante plus, on s'y croise à peine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Ceux qui s'y promènent y parlent si bas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Que __________2 est morte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Rue d'usine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Toute tachée d'huile tombée des machines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ne vois plus ________3 jouer dans vos rigoles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rue est folle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 un mendiant, je me promène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__________4  pour me dire __________5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suis un étranger ma mère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la _________6 où j'ai vu le jour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 un voleur, ils me regardent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Il n'est pas question d'amitié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Leurs sourires ils se les gardent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cette ville où je suis ________7</a:t>
            </a:r>
          </a:p>
          <a:p>
            <a:r>
              <a:rPr lang="fr-FR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F709-756C-460F-8849-A03EDA96B998}"/>
              </a:ext>
            </a:extLst>
          </p:cNvPr>
          <p:cNvSpPr txBox="1"/>
          <p:nvPr/>
        </p:nvSpPr>
        <p:spPr>
          <a:xfrm>
            <a:off x="125761" y="5343599"/>
            <a:ext cx="432048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ville  d’enfants     sale   né  grise bonjour     Comme     églises    laide         deux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 rue       Personne      demain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triste    ma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46A5F-CD3C-408E-8232-50331B28C304}"/>
              </a:ext>
            </a:extLst>
          </p:cNvPr>
          <p:cNvSpPr/>
          <p:nvPr/>
        </p:nvSpPr>
        <p:spPr>
          <a:xfrm>
            <a:off x="4446241" y="5066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FR" b="1" dirty="0">
                <a:solidFill>
                  <a:srgbClr val="FF0000"/>
                </a:solidFill>
                <a:latin typeface="OpenDyslexic" panose="00000500000000000000" pitchFamily="50" charset="0"/>
              </a:rPr>
            </a:br>
            <a:b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</a:br>
            <a:b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</a:b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  <a:latin typeface="OpenDyslexic" panose="00000500000000000000" pitchFamily="50" charset="0"/>
              </a:rPr>
              <a:t>Consolidation: </a:t>
            </a:r>
            <a:r>
              <a:rPr lang="fr-FR" dirty="0">
                <a:solidFill>
                  <a:srgbClr val="FF0000"/>
                </a:solidFill>
                <a:latin typeface="OpenDyslexic" panose="00000500000000000000" pitchFamily="50" charset="0"/>
              </a:rPr>
              <a:t>use the box for extra support.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92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2BAD-2F7D-44E7-AAEF-DF6C1CFA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3180"/>
            <a:ext cx="7290054" cy="959556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Listen</a:t>
            </a:r>
            <a:r>
              <a:rPr lang="fr-FR" dirty="0"/>
              <a:t> to the </a:t>
            </a:r>
            <a:r>
              <a:rPr lang="fr-FR" dirty="0" err="1"/>
              <a:t>song</a:t>
            </a:r>
            <a:r>
              <a:rPr lang="fr-FR" dirty="0"/>
              <a:t> and </a:t>
            </a:r>
            <a:r>
              <a:rPr lang="fr-FR" dirty="0" err="1"/>
              <a:t>fill</a:t>
            </a:r>
            <a:r>
              <a:rPr lang="fr-FR" dirty="0"/>
              <a:t> in the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4D38-3E96-44F0-9786-93BFC8D2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96060"/>
          </a:xfrm>
        </p:spPr>
        <p:txBody>
          <a:bodyPr>
            <a:normAutofit/>
          </a:bodyPr>
          <a:lstStyle/>
          <a:p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BBED5-2FE5-4700-9E35-CA6F7664F5B2}"/>
              </a:ext>
            </a:extLst>
          </p:cNvPr>
          <p:cNvSpPr txBox="1"/>
          <p:nvPr/>
        </p:nvSpPr>
        <p:spPr>
          <a:xfrm>
            <a:off x="4716016" y="1484784"/>
            <a:ext cx="4176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tr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Cent mille personnes et personne n'existe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 courants de monnaie traînent mille fantômes</a:t>
            </a:r>
          </a:p>
          <a:p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un seul homme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grise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 couloirs de béton aux porches des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églises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deviendra si noir qu'il n'y a plus de remède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 ville est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laide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demain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demain si tu veux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demain, demain tous les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refera ma ville, ma ville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demain, demain si tu veux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 demain, tout demain tous les deux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refera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ville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FBDC7-D135-4D2C-9870-87E3363E0F94}"/>
              </a:ext>
            </a:extLst>
          </p:cNvPr>
          <p:cNvSpPr txBox="1"/>
          <p:nvPr/>
        </p:nvSpPr>
        <p:spPr>
          <a:xfrm>
            <a:off x="368155" y="1490007"/>
            <a:ext cx="38164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rue est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y chante plus, on s'y croise à peine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Ceux qui s'y promènent y parlent si bas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rue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est morte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Rue d'usine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Toute tachée d'huile tombée des machines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ne vois plus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d'enfant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jouer dans vos rigoles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rue est folle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 un mendiant, je me promène</a:t>
            </a:r>
          </a:p>
          <a:p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pour me dire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bonjour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suis un étranger ma mère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ville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où j'ai vu le jour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 un voleur, ils me regardent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Il n'est pas question d'amitié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Leurs sourires ils se les gardent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cette ville où je suis </a:t>
            </a:r>
            <a:r>
              <a:rPr lang="fr-FR" sz="12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né 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805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4D08-40C6-4157-B323-53FF478A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44" y="0"/>
            <a:ext cx="8196392" cy="1499616"/>
          </a:xfrm>
        </p:spPr>
        <p:txBody>
          <a:bodyPr>
            <a:normAutofit/>
          </a:bodyPr>
          <a:lstStyle/>
          <a:p>
            <a:r>
              <a:rPr lang="fr-FR" sz="2400" dirty="0" err="1">
                <a:solidFill>
                  <a:srgbClr val="0070C0"/>
                </a:solidFill>
              </a:rPr>
              <a:t>Although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this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song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was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written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many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years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ago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it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is</a:t>
            </a:r>
            <a:r>
              <a:rPr lang="fr-FR" sz="2400" dirty="0">
                <a:solidFill>
                  <a:srgbClr val="0070C0"/>
                </a:solidFill>
              </a:rPr>
              <a:t> up to date…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28BCC-A8D3-4EFE-AD09-83F88B6EC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35024"/>
            <a:ext cx="4320479" cy="5078313"/>
          </a:xfrm>
        </p:spPr>
        <p:txBody>
          <a:bodyPr>
            <a:normAutofit fontScale="25000" lnSpcReduction="20000"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road is dirty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We don’t sing there anymore, we barely meet each other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Those who walk there speak so quietly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That the road is dead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 Factory road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stained with oil fallen from the machines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 no longer see any children play in your gutters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road is crazy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 Like a beggar, I wander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Nobody to say hello to me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I’m a stranger mother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In the town where I saw the day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Like a thief, they look at me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There’s no chance of friendship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Their smiles they keep to themselves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In this town where I was born</a:t>
            </a:r>
          </a:p>
          <a:p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fr-FR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87FD0-99D3-497E-AFC9-FEC31BD55CF2}"/>
              </a:ext>
            </a:extLst>
          </p:cNvPr>
          <p:cNvSpPr txBox="1"/>
          <p:nvPr/>
        </p:nvSpPr>
        <p:spPr>
          <a:xfrm>
            <a:off x="5004048" y="1124744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My town is sad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hundred thousand people and no one exists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flow of cash drags along a thousand ghosts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Like a single man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My town is grey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From the concrete corridors to the churches’ porches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Everything will become so dark that there’s no longer a cure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My town is ugly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Like a beggar, I wander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Nobody to say hello to me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I’m a stranger my mother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town where I saw the day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Like a thief, they look at me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There’s no chance of friendship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Their smiles they keep to themselves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town where I was born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But tomorrow, tomorrow if you want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of tomorrow, tomorrow together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will remake my town, my town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tomorrow, tomorrow if you want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of tomorrow, tomorrow together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will remake my town, my town</a:t>
            </a:r>
          </a:p>
        </p:txBody>
      </p:sp>
    </p:spTree>
    <p:extLst>
      <p:ext uri="{BB962C8B-B14F-4D97-AF65-F5344CB8AC3E}">
        <p14:creationId xmlns:p14="http://schemas.microsoft.com/office/powerpoint/2010/main" val="261982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572B-61C8-44F6-B878-7BC1E6DC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Please write a comment on the forum about </a:t>
            </a:r>
            <a:r>
              <a:rPr lang="en-GB" dirty="0" err="1">
                <a:solidFill>
                  <a:srgbClr val="0070C0"/>
                </a:solidFill>
              </a:rPr>
              <a:t>une</a:t>
            </a:r>
            <a:r>
              <a:rPr lang="en-GB" dirty="0">
                <a:solidFill>
                  <a:srgbClr val="0070C0"/>
                </a:solidFill>
              </a:rPr>
              <a:t> Banlieue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05C3-0E84-4E91-80CA-53C72BAEB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C'est quoi une banlieue ? - 1 jour, 1 question</a:t>
            </a:r>
            <a:endParaRPr lang="en-GB" b="1" u="sng" dirty="0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https://www.youtube.com/watch?v=7DDg7CV2rnc</a:t>
            </a:r>
            <a:endParaRPr lang="en-GB" dirty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6616195-8843-4A77-A720-F22F76BEA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6"/>
    </mc:Choice>
    <mc:Fallback>
      <p:transition spd="slow" advTm="11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2_Blank Presentation">
  <a:themeElements>
    <a:clrScheme name="2_Blank Presentatio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000066"/>
      </a:folHlink>
    </a:clrScheme>
    <a:fontScheme name="2_Blank Presentatio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1076</Words>
  <Application>Microsoft Office PowerPoint</Application>
  <PresentationFormat>On-screen Show (4:3)</PresentationFormat>
  <Paragraphs>173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OpenDyslexic</vt:lpstr>
      <vt:lpstr>Times New Roman</vt:lpstr>
      <vt:lpstr>Tw Cen MT</vt:lpstr>
      <vt:lpstr>Tw Cen MT Condensed</vt:lpstr>
      <vt:lpstr>Wingdings 3</vt:lpstr>
      <vt:lpstr>Integral</vt:lpstr>
      <vt:lpstr>2_Blank Presentation</vt:lpstr>
      <vt:lpstr>Une chanson de Francis Cabrel  MA VILLE</vt:lpstr>
      <vt:lpstr>   He was was of my favourite singer when I was younger  </vt:lpstr>
      <vt:lpstr>Listen to the song and fill in the gaps Ma ville</vt:lpstr>
      <vt:lpstr>Listen to the song and fill in the gaps Ma ville</vt:lpstr>
      <vt:lpstr>Listen to the song and fill in the gaps</vt:lpstr>
      <vt:lpstr>Although this song was written many years ago, it is up to date…</vt:lpstr>
      <vt:lpstr>Please write a comment on the forum about une Banlieue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Sandrine Galbert</cp:lastModifiedBy>
  <cp:revision>165</cp:revision>
  <cp:lastPrinted>2015-04-20T08:55:06Z</cp:lastPrinted>
  <dcterms:created xsi:type="dcterms:W3CDTF">2008-10-07T20:45:30Z</dcterms:created>
  <dcterms:modified xsi:type="dcterms:W3CDTF">2020-05-21T15:49:25Z</dcterms:modified>
</cp:coreProperties>
</file>