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3"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khwinder Bidwall" userId="816c274c-c268-40ad-80bd-a7e29afa128b" providerId="ADAL" clId="{80F7FB29-7A4A-4E24-825B-9C6497F700F9}"/>
    <pc:docChg chg="undo custSel addSld delSld modSld">
      <pc:chgData name="Lakhwinder Bidwall" userId="816c274c-c268-40ad-80bd-a7e29afa128b" providerId="ADAL" clId="{80F7FB29-7A4A-4E24-825B-9C6497F700F9}" dt="2023-01-13T08:15:31.596" v="820" actId="2696"/>
      <pc:docMkLst>
        <pc:docMk/>
      </pc:docMkLst>
      <pc:sldChg chg="del">
        <pc:chgData name="Lakhwinder Bidwall" userId="816c274c-c268-40ad-80bd-a7e29afa128b" providerId="ADAL" clId="{80F7FB29-7A4A-4E24-825B-9C6497F700F9}" dt="2023-01-13T08:15:31.596" v="820" actId="2696"/>
        <pc:sldMkLst>
          <pc:docMk/>
          <pc:sldMk cId="2549023159" sldId="256"/>
        </pc:sldMkLst>
      </pc:sldChg>
      <pc:sldChg chg="addSp delSp modSp add">
        <pc:chgData name="Lakhwinder Bidwall" userId="816c274c-c268-40ad-80bd-a7e29afa128b" providerId="ADAL" clId="{80F7FB29-7A4A-4E24-825B-9C6497F700F9}" dt="2023-01-13T07:43:33.150" v="156" actId="207"/>
        <pc:sldMkLst>
          <pc:docMk/>
          <pc:sldMk cId="984170216" sldId="257"/>
        </pc:sldMkLst>
        <pc:spChg chg="del">
          <ac:chgData name="Lakhwinder Bidwall" userId="816c274c-c268-40ad-80bd-a7e29afa128b" providerId="ADAL" clId="{80F7FB29-7A4A-4E24-825B-9C6497F700F9}" dt="2023-01-13T07:37:54.163" v="1"/>
          <ac:spMkLst>
            <pc:docMk/>
            <pc:sldMk cId="984170216" sldId="257"/>
            <ac:spMk id="2" creationId="{69E2F4DD-B963-47FA-82AA-92A9A1C83F85}"/>
          </ac:spMkLst>
        </pc:spChg>
        <pc:spChg chg="del">
          <ac:chgData name="Lakhwinder Bidwall" userId="816c274c-c268-40ad-80bd-a7e29afa128b" providerId="ADAL" clId="{80F7FB29-7A4A-4E24-825B-9C6497F700F9}" dt="2023-01-13T07:37:54.163" v="1"/>
          <ac:spMkLst>
            <pc:docMk/>
            <pc:sldMk cId="984170216" sldId="257"/>
            <ac:spMk id="3" creationId="{0FD353FD-91B1-41F0-ABB0-03E22803F0B9}"/>
          </ac:spMkLst>
        </pc:spChg>
        <pc:spChg chg="add mod">
          <ac:chgData name="Lakhwinder Bidwall" userId="816c274c-c268-40ad-80bd-a7e29afa128b" providerId="ADAL" clId="{80F7FB29-7A4A-4E24-825B-9C6497F700F9}" dt="2023-01-13T07:41:16.036" v="42" actId="113"/>
          <ac:spMkLst>
            <pc:docMk/>
            <pc:sldMk cId="984170216" sldId="257"/>
            <ac:spMk id="6" creationId="{4EF6408F-4FB9-4D44-AC33-217FCF293EA5}"/>
          </ac:spMkLst>
        </pc:spChg>
        <pc:spChg chg="add mod">
          <ac:chgData name="Lakhwinder Bidwall" userId="816c274c-c268-40ad-80bd-a7e29afa128b" providerId="ADAL" clId="{80F7FB29-7A4A-4E24-825B-9C6497F700F9}" dt="2023-01-13T07:43:33.150" v="156" actId="207"/>
          <ac:spMkLst>
            <pc:docMk/>
            <pc:sldMk cId="984170216" sldId="257"/>
            <ac:spMk id="7" creationId="{9520CDB4-0FEF-4354-B672-79DD845FAFA6}"/>
          </ac:spMkLst>
        </pc:spChg>
        <pc:picChg chg="add del mod">
          <ac:chgData name="Lakhwinder Bidwall" userId="816c274c-c268-40ad-80bd-a7e29afa128b" providerId="ADAL" clId="{80F7FB29-7A4A-4E24-825B-9C6497F700F9}" dt="2023-01-13T07:39:46.705" v="4" actId="478"/>
          <ac:picMkLst>
            <pc:docMk/>
            <pc:sldMk cId="984170216" sldId="257"/>
            <ac:picMk id="4" creationId="{8CAF3397-C4C1-4773-970F-87D52B68482B}"/>
          </ac:picMkLst>
        </pc:picChg>
        <pc:picChg chg="add mod">
          <ac:chgData name="Lakhwinder Bidwall" userId="816c274c-c268-40ad-80bd-a7e29afa128b" providerId="ADAL" clId="{80F7FB29-7A4A-4E24-825B-9C6497F700F9}" dt="2023-01-13T07:40:41.165" v="8" actId="14100"/>
          <ac:picMkLst>
            <pc:docMk/>
            <pc:sldMk cId="984170216" sldId="257"/>
            <ac:picMk id="5" creationId="{D4902755-EB2C-457F-86B8-115FC08A041E}"/>
          </ac:picMkLst>
        </pc:picChg>
      </pc:sldChg>
      <pc:sldChg chg="addSp modSp add">
        <pc:chgData name="Lakhwinder Bidwall" userId="816c274c-c268-40ad-80bd-a7e29afa128b" providerId="ADAL" clId="{80F7FB29-7A4A-4E24-825B-9C6497F700F9}" dt="2023-01-13T07:52:24.233" v="436" actId="12"/>
        <pc:sldMkLst>
          <pc:docMk/>
          <pc:sldMk cId="1485543681" sldId="258"/>
        </pc:sldMkLst>
        <pc:spChg chg="add mod">
          <ac:chgData name="Lakhwinder Bidwall" userId="816c274c-c268-40ad-80bd-a7e29afa128b" providerId="ADAL" clId="{80F7FB29-7A4A-4E24-825B-9C6497F700F9}" dt="2023-01-13T07:52:24.233" v="436" actId="12"/>
          <ac:spMkLst>
            <pc:docMk/>
            <pc:sldMk cId="1485543681" sldId="258"/>
            <ac:spMk id="2" creationId="{9C97FA77-4BE4-405D-A6A3-8E0E93CDB077}"/>
          </ac:spMkLst>
        </pc:spChg>
        <pc:picChg chg="add mod">
          <ac:chgData name="Lakhwinder Bidwall" userId="816c274c-c268-40ad-80bd-a7e29afa128b" providerId="ADAL" clId="{80F7FB29-7A4A-4E24-825B-9C6497F700F9}" dt="2023-01-13T07:44:24.933" v="159" actId="1076"/>
          <ac:picMkLst>
            <pc:docMk/>
            <pc:sldMk cId="1485543681" sldId="258"/>
            <ac:picMk id="1026" creationId="{899CE818-F85D-4A32-B875-CDED0FD9896C}"/>
          </ac:picMkLst>
        </pc:picChg>
        <pc:picChg chg="add mod">
          <ac:chgData name="Lakhwinder Bidwall" userId="816c274c-c268-40ad-80bd-a7e29afa128b" providerId="ADAL" clId="{80F7FB29-7A4A-4E24-825B-9C6497F700F9}" dt="2023-01-13T07:44:28.996" v="161" actId="1076"/>
          <ac:picMkLst>
            <pc:docMk/>
            <pc:sldMk cId="1485543681" sldId="258"/>
            <ac:picMk id="1028" creationId="{4F68CB23-E0BA-4762-ADD9-C8949E2A424C}"/>
          </ac:picMkLst>
        </pc:picChg>
        <pc:picChg chg="add mod">
          <ac:chgData name="Lakhwinder Bidwall" userId="816c274c-c268-40ad-80bd-a7e29afa128b" providerId="ADAL" clId="{80F7FB29-7A4A-4E24-825B-9C6497F700F9}" dt="2023-01-13T07:44:35.781" v="164" actId="14100"/>
          <ac:picMkLst>
            <pc:docMk/>
            <pc:sldMk cId="1485543681" sldId="258"/>
            <ac:picMk id="1030" creationId="{37BCA18E-4F0C-4D12-BE2D-A48B041BA289}"/>
          </ac:picMkLst>
        </pc:picChg>
        <pc:picChg chg="add mod">
          <ac:chgData name="Lakhwinder Bidwall" userId="816c274c-c268-40ad-80bd-a7e29afa128b" providerId="ADAL" clId="{80F7FB29-7A4A-4E24-825B-9C6497F700F9}" dt="2023-01-13T07:44:50.097" v="168" actId="1076"/>
          <ac:picMkLst>
            <pc:docMk/>
            <pc:sldMk cId="1485543681" sldId="258"/>
            <ac:picMk id="1032" creationId="{018F6D41-073B-476F-A527-2C81DADF5FD0}"/>
          </ac:picMkLst>
        </pc:picChg>
        <pc:picChg chg="add mod">
          <ac:chgData name="Lakhwinder Bidwall" userId="816c274c-c268-40ad-80bd-a7e29afa128b" providerId="ADAL" clId="{80F7FB29-7A4A-4E24-825B-9C6497F700F9}" dt="2023-01-13T07:44:55.744" v="170" actId="1076"/>
          <ac:picMkLst>
            <pc:docMk/>
            <pc:sldMk cId="1485543681" sldId="258"/>
            <ac:picMk id="1034" creationId="{F7ED8670-AE96-4A9A-9E8A-FED27136B563}"/>
          </ac:picMkLst>
        </pc:picChg>
        <pc:picChg chg="add mod">
          <ac:chgData name="Lakhwinder Bidwall" userId="816c274c-c268-40ad-80bd-a7e29afa128b" providerId="ADAL" clId="{80F7FB29-7A4A-4E24-825B-9C6497F700F9}" dt="2023-01-13T07:45:01.925" v="173" actId="14100"/>
          <ac:picMkLst>
            <pc:docMk/>
            <pc:sldMk cId="1485543681" sldId="258"/>
            <ac:picMk id="1036" creationId="{EC227FE1-3DA9-4B80-9880-4B860C325A04}"/>
          </ac:picMkLst>
        </pc:picChg>
      </pc:sldChg>
      <pc:sldChg chg="addSp delSp modSp">
        <pc:chgData name="Lakhwinder Bidwall" userId="816c274c-c268-40ad-80bd-a7e29afa128b" providerId="ADAL" clId="{80F7FB29-7A4A-4E24-825B-9C6497F700F9}" dt="2023-01-13T07:59:17.562" v="517" actId="1076"/>
        <pc:sldMkLst>
          <pc:docMk/>
          <pc:sldMk cId="2060595267" sldId="259"/>
        </pc:sldMkLst>
        <pc:spChg chg="mod">
          <ac:chgData name="Lakhwinder Bidwall" userId="816c274c-c268-40ad-80bd-a7e29afa128b" providerId="ADAL" clId="{80F7FB29-7A4A-4E24-825B-9C6497F700F9}" dt="2023-01-13T07:56:22.342" v="475" actId="14100"/>
          <ac:spMkLst>
            <pc:docMk/>
            <pc:sldMk cId="2060595267" sldId="259"/>
            <ac:spMk id="2" creationId="{9C97FA77-4BE4-405D-A6A3-8E0E93CDB077}"/>
          </ac:spMkLst>
        </pc:spChg>
        <pc:spChg chg="add mod">
          <ac:chgData name="Lakhwinder Bidwall" userId="816c274c-c268-40ad-80bd-a7e29afa128b" providerId="ADAL" clId="{80F7FB29-7A4A-4E24-825B-9C6497F700F9}" dt="2023-01-13T07:54:34.110" v="443" actId="14100"/>
          <ac:spMkLst>
            <pc:docMk/>
            <pc:sldMk cId="2060595267" sldId="259"/>
            <ac:spMk id="3" creationId="{4F4D2296-34A5-41ED-A726-1DF30E77BCC3}"/>
          </ac:spMkLst>
        </pc:spChg>
        <pc:spChg chg="mod">
          <ac:chgData name="Lakhwinder Bidwall" userId="816c274c-c268-40ad-80bd-a7e29afa128b" providerId="ADAL" clId="{80F7FB29-7A4A-4E24-825B-9C6497F700F9}" dt="2023-01-13T07:54:59.400" v="457" actId="20577"/>
          <ac:spMkLst>
            <pc:docMk/>
            <pc:sldMk cId="2060595267" sldId="259"/>
            <ac:spMk id="6" creationId="{E83DE5E1-82B3-4BAD-81DF-6EE0D4739DF4}"/>
          </ac:spMkLst>
        </pc:spChg>
        <pc:spChg chg="mod">
          <ac:chgData name="Lakhwinder Bidwall" userId="816c274c-c268-40ad-80bd-a7e29afa128b" providerId="ADAL" clId="{80F7FB29-7A4A-4E24-825B-9C6497F700F9}" dt="2023-01-13T07:55:06.567" v="461" actId="20577"/>
          <ac:spMkLst>
            <pc:docMk/>
            <pc:sldMk cId="2060595267" sldId="259"/>
            <ac:spMk id="7" creationId="{494F112B-C3BD-4B9C-B654-67EE6F4E1892}"/>
          </ac:spMkLst>
        </pc:spChg>
        <pc:spChg chg="add mod">
          <ac:chgData name="Lakhwinder Bidwall" userId="816c274c-c268-40ad-80bd-a7e29afa128b" providerId="ADAL" clId="{80F7FB29-7A4A-4E24-825B-9C6497F700F9}" dt="2023-01-13T07:57:56.380" v="498" actId="1076"/>
          <ac:spMkLst>
            <pc:docMk/>
            <pc:sldMk cId="2060595267" sldId="259"/>
            <ac:spMk id="11" creationId="{BD6495D4-EE22-419D-B735-DA6BBC0DB784}"/>
          </ac:spMkLst>
        </pc:spChg>
        <pc:grpChg chg="add mod">
          <ac:chgData name="Lakhwinder Bidwall" userId="816c274c-c268-40ad-80bd-a7e29afa128b" providerId="ADAL" clId="{80F7FB29-7A4A-4E24-825B-9C6497F700F9}" dt="2023-01-13T07:57:53.160" v="497" actId="1076"/>
          <ac:grpSpMkLst>
            <pc:docMk/>
            <pc:sldMk cId="2060595267" sldId="259"/>
            <ac:grpSpMk id="4" creationId="{D57FE797-EE90-4D0E-8D72-2DBBCC522FC6}"/>
          </ac:grpSpMkLst>
        </pc:grpChg>
        <pc:picChg chg="add mod">
          <ac:chgData name="Lakhwinder Bidwall" userId="816c274c-c268-40ad-80bd-a7e29afa128b" providerId="ADAL" clId="{80F7FB29-7A4A-4E24-825B-9C6497F700F9}" dt="2023-01-13T07:57:46.097" v="495" actId="1076"/>
          <ac:picMkLst>
            <pc:docMk/>
            <pc:sldMk cId="2060595267" sldId="259"/>
            <ac:picMk id="8" creationId="{D70F2BC2-5697-42D5-8105-82840A8B7F81}"/>
          </ac:picMkLst>
        </pc:picChg>
        <pc:picChg chg="add mod">
          <ac:chgData name="Lakhwinder Bidwall" userId="816c274c-c268-40ad-80bd-a7e29afa128b" providerId="ADAL" clId="{80F7FB29-7A4A-4E24-825B-9C6497F700F9}" dt="2023-01-13T07:57:49.742" v="496" actId="1076"/>
          <ac:picMkLst>
            <pc:docMk/>
            <pc:sldMk cId="2060595267" sldId="259"/>
            <ac:picMk id="10" creationId="{C047D3D0-2D19-449E-9158-22B1ED94255B}"/>
          </ac:picMkLst>
        </pc:picChg>
        <pc:picChg chg="add mod">
          <ac:chgData name="Lakhwinder Bidwall" userId="816c274c-c268-40ad-80bd-a7e29afa128b" providerId="ADAL" clId="{80F7FB29-7A4A-4E24-825B-9C6497F700F9}" dt="2023-01-13T07:58:02.265" v="500" actId="1076"/>
          <ac:picMkLst>
            <pc:docMk/>
            <pc:sldMk cId="2060595267" sldId="259"/>
            <ac:picMk id="12" creationId="{6071585D-FEDC-4847-9584-414679A2C7C0}"/>
          </ac:picMkLst>
        </pc:picChg>
        <pc:picChg chg="add mod">
          <ac:chgData name="Lakhwinder Bidwall" userId="816c274c-c268-40ad-80bd-a7e29afa128b" providerId="ADAL" clId="{80F7FB29-7A4A-4E24-825B-9C6497F700F9}" dt="2023-01-13T07:59:10.607" v="515" actId="1076"/>
          <ac:picMkLst>
            <pc:docMk/>
            <pc:sldMk cId="2060595267" sldId="259"/>
            <ac:picMk id="13" creationId="{C431FB6D-D0DE-4654-B8D6-B38D9F611D86}"/>
          </ac:picMkLst>
        </pc:picChg>
        <pc:picChg chg="add mod">
          <ac:chgData name="Lakhwinder Bidwall" userId="816c274c-c268-40ad-80bd-a7e29afa128b" providerId="ADAL" clId="{80F7FB29-7A4A-4E24-825B-9C6497F700F9}" dt="2023-01-13T07:59:08.873" v="514" actId="1076"/>
          <ac:picMkLst>
            <pc:docMk/>
            <pc:sldMk cId="2060595267" sldId="259"/>
            <ac:picMk id="14" creationId="{18D30273-E10F-47E8-B05B-F8C7FFD191AE}"/>
          </ac:picMkLst>
        </pc:picChg>
        <pc:picChg chg="add del mod">
          <ac:chgData name="Lakhwinder Bidwall" userId="816c274c-c268-40ad-80bd-a7e29afa128b" providerId="ADAL" clId="{80F7FB29-7A4A-4E24-825B-9C6497F700F9}" dt="2023-01-13T07:58:45.453" v="508" actId="478"/>
          <ac:picMkLst>
            <pc:docMk/>
            <pc:sldMk cId="2060595267" sldId="259"/>
            <ac:picMk id="15" creationId="{1221197F-B857-40C2-9AB9-7F1E2A2AC35E}"/>
          </ac:picMkLst>
        </pc:picChg>
        <pc:picChg chg="add mod">
          <ac:chgData name="Lakhwinder Bidwall" userId="816c274c-c268-40ad-80bd-a7e29afa128b" providerId="ADAL" clId="{80F7FB29-7A4A-4E24-825B-9C6497F700F9}" dt="2023-01-13T07:59:17.562" v="517" actId="1076"/>
          <ac:picMkLst>
            <pc:docMk/>
            <pc:sldMk cId="2060595267" sldId="259"/>
            <ac:picMk id="16" creationId="{E51AF535-C656-4C56-A7BD-70239CF71443}"/>
          </ac:picMkLst>
        </pc:picChg>
        <pc:picChg chg="mod">
          <ac:chgData name="Lakhwinder Bidwall" userId="816c274c-c268-40ad-80bd-a7e29afa128b" providerId="ADAL" clId="{80F7FB29-7A4A-4E24-825B-9C6497F700F9}" dt="2023-01-13T07:56:28.386" v="476" actId="1076"/>
          <ac:picMkLst>
            <pc:docMk/>
            <pc:sldMk cId="2060595267" sldId="259"/>
            <ac:picMk id="1026" creationId="{899CE818-F85D-4A32-B875-CDED0FD9896C}"/>
          </ac:picMkLst>
        </pc:picChg>
      </pc:sldChg>
      <pc:sldChg chg="addSp delSp modSp">
        <pc:chgData name="Lakhwinder Bidwall" userId="816c274c-c268-40ad-80bd-a7e29afa128b" providerId="ADAL" clId="{80F7FB29-7A4A-4E24-825B-9C6497F700F9}" dt="2023-01-13T08:08:55.850" v="669" actId="1076"/>
        <pc:sldMkLst>
          <pc:docMk/>
          <pc:sldMk cId="2519613171" sldId="260"/>
        </pc:sldMkLst>
        <pc:spChg chg="add del mod">
          <ac:chgData name="Lakhwinder Bidwall" userId="816c274c-c268-40ad-80bd-a7e29afa128b" providerId="ADAL" clId="{80F7FB29-7A4A-4E24-825B-9C6497F700F9}" dt="2023-01-13T08:04:04.430" v="596" actId="1076"/>
          <ac:spMkLst>
            <pc:docMk/>
            <pc:sldMk cId="2519613171" sldId="260"/>
            <ac:spMk id="2" creationId="{9C97FA77-4BE4-405D-A6A3-8E0E93CDB077}"/>
          </ac:spMkLst>
        </pc:spChg>
        <pc:spChg chg="add del">
          <ac:chgData name="Lakhwinder Bidwall" userId="816c274c-c268-40ad-80bd-a7e29afa128b" providerId="ADAL" clId="{80F7FB29-7A4A-4E24-825B-9C6497F700F9}" dt="2023-01-13T08:00:17.417" v="525"/>
          <ac:spMkLst>
            <pc:docMk/>
            <pc:sldMk cId="2519613171" sldId="260"/>
            <ac:spMk id="3" creationId="{020D6895-6046-42CE-9763-73514EE1FFD8}"/>
          </ac:spMkLst>
        </pc:spChg>
        <pc:spChg chg="add del">
          <ac:chgData name="Lakhwinder Bidwall" userId="816c274c-c268-40ad-80bd-a7e29afa128b" providerId="ADAL" clId="{80F7FB29-7A4A-4E24-825B-9C6497F700F9}" dt="2023-01-13T08:00:17.417" v="525"/>
          <ac:spMkLst>
            <pc:docMk/>
            <pc:sldMk cId="2519613171" sldId="260"/>
            <ac:spMk id="4" creationId="{3ADADF60-ED22-4025-83C9-6C87B2BD02B1}"/>
          </ac:spMkLst>
        </pc:spChg>
        <pc:spChg chg="add mod">
          <ac:chgData name="Lakhwinder Bidwall" userId="816c274c-c268-40ad-80bd-a7e29afa128b" providerId="ADAL" clId="{80F7FB29-7A4A-4E24-825B-9C6497F700F9}" dt="2023-01-13T08:04:36.231" v="605" actId="113"/>
          <ac:spMkLst>
            <pc:docMk/>
            <pc:sldMk cId="2519613171" sldId="260"/>
            <ac:spMk id="6" creationId="{1CD326BA-7D37-4CAF-942C-013C841A3A88}"/>
          </ac:spMkLst>
        </pc:spChg>
        <pc:spChg chg="add mod">
          <ac:chgData name="Lakhwinder Bidwall" userId="816c274c-c268-40ad-80bd-a7e29afa128b" providerId="ADAL" clId="{80F7FB29-7A4A-4E24-825B-9C6497F700F9}" dt="2023-01-13T08:06:28.627" v="638" actId="113"/>
          <ac:spMkLst>
            <pc:docMk/>
            <pc:sldMk cId="2519613171" sldId="260"/>
            <ac:spMk id="16" creationId="{9A6B2997-E620-406E-9925-1096A39738C5}"/>
          </ac:spMkLst>
        </pc:spChg>
        <pc:spChg chg="add mod">
          <ac:chgData name="Lakhwinder Bidwall" userId="816c274c-c268-40ad-80bd-a7e29afa128b" providerId="ADAL" clId="{80F7FB29-7A4A-4E24-825B-9C6497F700F9}" dt="2023-01-13T08:08:37.958" v="666" actId="113"/>
          <ac:spMkLst>
            <pc:docMk/>
            <pc:sldMk cId="2519613171" sldId="260"/>
            <ac:spMk id="18" creationId="{A3081836-45AC-41D7-9C74-AA07F4584A9A}"/>
          </ac:spMkLst>
        </pc:spChg>
        <pc:picChg chg="add mod">
          <ac:chgData name="Lakhwinder Bidwall" userId="816c274c-c268-40ad-80bd-a7e29afa128b" providerId="ADAL" clId="{80F7FB29-7A4A-4E24-825B-9C6497F700F9}" dt="2023-01-13T08:08:52.937" v="668" actId="1076"/>
          <ac:picMkLst>
            <pc:docMk/>
            <pc:sldMk cId="2519613171" sldId="260"/>
            <ac:picMk id="5" creationId="{8484E1AD-652A-4075-93AD-1C7C65F5C2B4}"/>
          </ac:picMkLst>
        </pc:picChg>
        <pc:picChg chg="add mod">
          <ac:chgData name="Lakhwinder Bidwall" userId="816c274c-c268-40ad-80bd-a7e29afa128b" providerId="ADAL" clId="{80F7FB29-7A4A-4E24-825B-9C6497F700F9}" dt="2023-01-13T08:08:49.995" v="667" actId="1076"/>
          <ac:picMkLst>
            <pc:docMk/>
            <pc:sldMk cId="2519613171" sldId="260"/>
            <ac:picMk id="7" creationId="{1509FE43-7B68-4AE5-8083-4673572F348E}"/>
          </ac:picMkLst>
        </pc:picChg>
        <pc:picChg chg="add mod">
          <ac:chgData name="Lakhwinder Bidwall" userId="816c274c-c268-40ad-80bd-a7e29afa128b" providerId="ADAL" clId="{80F7FB29-7A4A-4E24-825B-9C6497F700F9}" dt="2023-01-13T08:08:55.850" v="669" actId="1076"/>
          <ac:picMkLst>
            <pc:docMk/>
            <pc:sldMk cId="2519613171" sldId="260"/>
            <ac:picMk id="8" creationId="{18F653EC-AE48-4CFE-A235-19DF6B386F3E}"/>
          </ac:picMkLst>
        </pc:picChg>
        <pc:picChg chg="add del">
          <ac:chgData name="Lakhwinder Bidwall" userId="816c274c-c268-40ad-80bd-a7e29afa128b" providerId="ADAL" clId="{80F7FB29-7A4A-4E24-825B-9C6497F700F9}" dt="2023-01-13T08:00:17.417" v="525"/>
          <ac:picMkLst>
            <pc:docMk/>
            <pc:sldMk cId="2519613171" sldId="260"/>
            <ac:picMk id="4097" creationId="{BFAF041D-C0D5-44AB-8302-6BCF55367F29}"/>
          </ac:picMkLst>
        </pc:picChg>
        <pc:picChg chg="add del mod">
          <ac:chgData name="Lakhwinder Bidwall" userId="816c274c-c268-40ad-80bd-a7e29afa128b" providerId="ADAL" clId="{80F7FB29-7A4A-4E24-825B-9C6497F700F9}" dt="2023-01-13T08:02:30.822" v="549"/>
          <ac:picMkLst>
            <pc:docMk/>
            <pc:sldMk cId="2519613171" sldId="260"/>
            <ac:picMk id="4101" creationId="{C4B448A6-F698-4F9C-AD21-F7C5C534AD1E}"/>
          </ac:picMkLst>
        </pc:picChg>
      </pc:sldChg>
      <pc:sldChg chg="addSp delSp modSp">
        <pc:chgData name="Lakhwinder Bidwall" userId="816c274c-c268-40ad-80bd-a7e29afa128b" providerId="ADAL" clId="{80F7FB29-7A4A-4E24-825B-9C6497F700F9}" dt="2023-01-13T08:11:58.065" v="713" actId="1076"/>
        <pc:sldMkLst>
          <pc:docMk/>
          <pc:sldMk cId="3875573690" sldId="261"/>
        </pc:sldMkLst>
        <pc:spChg chg="del mod">
          <ac:chgData name="Lakhwinder Bidwall" userId="816c274c-c268-40ad-80bd-a7e29afa128b" providerId="ADAL" clId="{80F7FB29-7A4A-4E24-825B-9C6497F700F9}" dt="2023-01-13T08:11:50.749" v="710" actId="478"/>
          <ac:spMkLst>
            <pc:docMk/>
            <pc:sldMk cId="3875573690" sldId="261"/>
            <ac:spMk id="2" creationId="{9C97FA77-4BE4-405D-A6A3-8E0E93CDB077}"/>
          </ac:spMkLst>
        </pc:spChg>
        <pc:picChg chg="add mod">
          <ac:chgData name="Lakhwinder Bidwall" userId="816c274c-c268-40ad-80bd-a7e29afa128b" providerId="ADAL" clId="{80F7FB29-7A4A-4E24-825B-9C6497F700F9}" dt="2023-01-13T08:11:58.065" v="713" actId="1076"/>
          <ac:picMkLst>
            <pc:docMk/>
            <pc:sldMk cId="3875573690" sldId="261"/>
            <ac:picMk id="3" creationId="{3B79A876-C701-4081-B318-962B6DD3E07D}"/>
          </ac:picMkLst>
        </pc:picChg>
        <pc:picChg chg="mod">
          <ac:chgData name="Lakhwinder Bidwall" userId="816c274c-c268-40ad-80bd-a7e29afa128b" providerId="ADAL" clId="{80F7FB29-7A4A-4E24-825B-9C6497F700F9}" dt="2023-01-13T08:11:05.403" v="697" actId="14100"/>
          <ac:picMkLst>
            <pc:docMk/>
            <pc:sldMk cId="3875573690" sldId="261"/>
            <ac:picMk id="1026" creationId="{899CE818-F85D-4A32-B875-CDED0FD9896C}"/>
          </ac:picMkLst>
        </pc:picChg>
      </pc:sldChg>
      <pc:sldChg chg="addSp modSp">
        <pc:chgData name="Lakhwinder Bidwall" userId="816c274c-c268-40ad-80bd-a7e29afa128b" providerId="ADAL" clId="{80F7FB29-7A4A-4E24-825B-9C6497F700F9}" dt="2023-01-13T08:15:24.341" v="819" actId="113"/>
        <pc:sldMkLst>
          <pc:docMk/>
          <pc:sldMk cId="2275234898" sldId="262"/>
        </pc:sldMkLst>
        <pc:spChg chg="mod">
          <ac:chgData name="Lakhwinder Bidwall" userId="816c274c-c268-40ad-80bd-a7e29afa128b" providerId="ADAL" clId="{80F7FB29-7A4A-4E24-825B-9C6497F700F9}" dt="2023-01-13T08:15:02.603" v="809" actId="20577"/>
          <ac:spMkLst>
            <pc:docMk/>
            <pc:sldMk cId="2275234898" sldId="262"/>
            <ac:spMk id="2" creationId="{9C97FA77-4BE4-405D-A6A3-8E0E93CDB077}"/>
          </ac:spMkLst>
        </pc:spChg>
        <pc:spChg chg="add mod">
          <ac:chgData name="Lakhwinder Bidwall" userId="816c274c-c268-40ad-80bd-a7e29afa128b" providerId="ADAL" clId="{80F7FB29-7A4A-4E24-825B-9C6497F700F9}" dt="2023-01-13T08:15:24.341" v="819" actId="113"/>
          <ac:spMkLst>
            <pc:docMk/>
            <pc:sldMk cId="2275234898" sldId="262"/>
            <ac:spMk id="9" creationId="{2C5E12F2-594A-4087-9940-706051C3ABB4}"/>
          </ac:spMkLst>
        </pc:spChg>
      </pc:sldChg>
      <pc:sldChg chg="delSp modSp">
        <pc:chgData name="Lakhwinder Bidwall" userId="816c274c-c268-40ad-80bd-a7e29afa128b" providerId="ADAL" clId="{80F7FB29-7A4A-4E24-825B-9C6497F700F9}" dt="2023-01-13T08:12:44.922" v="755" actId="403"/>
        <pc:sldMkLst>
          <pc:docMk/>
          <pc:sldMk cId="4137271972" sldId="263"/>
        </pc:sldMkLst>
        <pc:spChg chg="mod">
          <ac:chgData name="Lakhwinder Bidwall" userId="816c274c-c268-40ad-80bd-a7e29afa128b" providerId="ADAL" clId="{80F7FB29-7A4A-4E24-825B-9C6497F700F9}" dt="2023-01-13T08:12:44.922" v="755" actId="403"/>
          <ac:spMkLst>
            <pc:docMk/>
            <pc:sldMk cId="4137271972" sldId="263"/>
            <ac:spMk id="2" creationId="{9C97FA77-4BE4-405D-A6A3-8E0E93CDB077}"/>
          </ac:spMkLst>
        </pc:spChg>
        <pc:spChg chg="del">
          <ac:chgData name="Lakhwinder Bidwall" userId="816c274c-c268-40ad-80bd-a7e29afa128b" providerId="ADAL" clId="{80F7FB29-7A4A-4E24-825B-9C6497F700F9}" dt="2023-01-13T08:12:13.010" v="714" actId="478"/>
          <ac:spMkLst>
            <pc:docMk/>
            <pc:sldMk cId="4137271972" sldId="263"/>
            <ac:spMk id="6" creationId="{1CD326BA-7D37-4CAF-942C-013C841A3A88}"/>
          </ac:spMkLst>
        </pc:spChg>
        <pc:spChg chg="del">
          <ac:chgData name="Lakhwinder Bidwall" userId="816c274c-c268-40ad-80bd-a7e29afa128b" providerId="ADAL" clId="{80F7FB29-7A4A-4E24-825B-9C6497F700F9}" dt="2023-01-13T08:12:16.968" v="716" actId="478"/>
          <ac:spMkLst>
            <pc:docMk/>
            <pc:sldMk cId="4137271972" sldId="263"/>
            <ac:spMk id="16" creationId="{9A6B2997-E620-406E-9925-1096A39738C5}"/>
          </ac:spMkLst>
        </pc:spChg>
        <pc:spChg chg="del">
          <ac:chgData name="Lakhwinder Bidwall" userId="816c274c-c268-40ad-80bd-a7e29afa128b" providerId="ADAL" clId="{80F7FB29-7A4A-4E24-825B-9C6497F700F9}" dt="2023-01-13T08:12:22.371" v="719" actId="478"/>
          <ac:spMkLst>
            <pc:docMk/>
            <pc:sldMk cId="4137271972" sldId="263"/>
            <ac:spMk id="18" creationId="{A3081836-45AC-41D7-9C74-AA07F4584A9A}"/>
          </ac:spMkLst>
        </pc:spChg>
        <pc:picChg chg="del">
          <ac:chgData name="Lakhwinder Bidwall" userId="816c274c-c268-40ad-80bd-a7e29afa128b" providerId="ADAL" clId="{80F7FB29-7A4A-4E24-825B-9C6497F700F9}" dt="2023-01-13T08:12:14.568" v="715" actId="478"/>
          <ac:picMkLst>
            <pc:docMk/>
            <pc:sldMk cId="4137271972" sldId="263"/>
            <ac:picMk id="5" creationId="{8484E1AD-652A-4075-93AD-1C7C65F5C2B4}"/>
          </ac:picMkLst>
        </pc:picChg>
        <pc:picChg chg="del">
          <ac:chgData name="Lakhwinder Bidwall" userId="816c274c-c268-40ad-80bd-a7e29afa128b" providerId="ADAL" clId="{80F7FB29-7A4A-4E24-825B-9C6497F700F9}" dt="2023-01-13T08:12:18.646" v="717" actId="478"/>
          <ac:picMkLst>
            <pc:docMk/>
            <pc:sldMk cId="4137271972" sldId="263"/>
            <ac:picMk id="7" creationId="{1509FE43-7B68-4AE5-8083-4673572F348E}"/>
          </ac:picMkLst>
        </pc:picChg>
        <pc:picChg chg="del">
          <ac:chgData name="Lakhwinder Bidwall" userId="816c274c-c268-40ad-80bd-a7e29afa128b" providerId="ADAL" clId="{80F7FB29-7A4A-4E24-825B-9C6497F700F9}" dt="2023-01-13T08:12:20.487" v="718" actId="478"/>
          <ac:picMkLst>
            <pc:docMk/>
            <pc:sldMk cId="4137271972" sldId="263"/>
            <ac:picMk id="8" creationId="{18F653EC-AE48-4CFE-A235-19DF6B386F3E}"/>
          </ac:picMkLst>
        </pc:picChg>
      </pc:sldChg>
      <pc:sldChg chg="addSp delSp modSp del">
        <pc:chgData name="Lakhwinder Bidwall" userId="816c274c-c268-40ad-80bd-a7e29afa128b" providerId="ADAL" clId="{80F7FB29-7A4A-4E24-825B-9C6497F700F9}" dt="2023-01-13T08:13:59.045" v="770" actId="2696"/>
        <pc:sldMkLst>
          <pc:docMk/>
          <pc:sldMk cId="867101133" sldId="264"/>
        </pc:sldMkLst>
        <pc:picChg chg="add mod">
          <ac:chgData name="Lakhwinder Bidwall" userId="816c274c-c268-40ad-80bd-a7e29afa128b" providerId="ADAL" clId="{80F7FB29-7A4A-4E24-825B-9C6497F700F9}" dt="2023-01-13T08:13:52.793" v="769" actId="14100"/>
          <ac:picMkLst>
            <pc:docMk/>
            <pc:sldMk cId="867101133" sldId="264"/>
            <ac:picMk id="2" creationId="{8EBB55B4-CEA1-418E-8258-C8DE5FB2544C}"/>
          </ac:picMkLst>
        </pc:picChg>
        <pc:picChg chg="del">
          <ac:chgData name="Lakhwinder Bidwall" userId="816c274c-c268-40ad-80bd-a7e29afa128b" providerId="ADAL" clId="{80F7FB29-7A4A-4E24-825B-9C6497F700F9}" dt="2023-01-13T08:13:00.011" v="756" actId="478"/>
          <ac:picMkLst>
            <pc:docMk/>
            <pc:sldMk cId="867101133" sldId="264"/>
            <ac:picMk id="3" creationId="{3B79A876-C701-4081-B318-962B6DD3E07D}"/>
          </ac:picMkLst>
        </pc:picChg>
        <pc:picChg chg="add mod">
          <ac:chgData name="Lakhwinder Bidwall" userId="816c274c-c268-40ad-80bd-a7e29afa128b" providerId="ADAL" clId="{80F7FB29-7A4A-4E24-825B-9C6497F700F9}" dt="2023-01-13T08:13:44.910" v="766" actId="14100"/>
          <ac:picMkLst>
            <pc:docMk/>
            <pc:sldMk cId="867101133" sldId="264"/>
            <ac:picMk id="4" creationId="{2E1E75A6-3E21-4E5F-8C7F-AE144D691D32}"/>
          </ac:picMkLst>
        </pc:picChg>
      </pc:sldChg>
      <pc:sldChg chg="add del">
        <pc:chgData name="Lakhwinder Bidwall" userId="816c274c-c268-40ad-80bd-a7e29afa128b" providerId="ADAL" clId="{80F7FB29-7A4A-4E24-825B-9C6497F700F9}" dt="2023-01-13T08:14:00.640" v="771" actId="2696"/>
        <pc:sldMkLst>
          <pc:docMk/>
          <pc:sldMk cId="458204004"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5B5E-E9A5-4CAC-B3FD-CAABB3C096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32A148A-A405-45D6-9FFF-764B608683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366026-9022-44C9-B9C6-9D69F7F03B39}"/>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334C83E3-FE07-40DB-A0F3-9E2FEAE474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39B2E7-3779-47D3-95E5-0AD245F31035}"/>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225740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D4E40-ED9D-4CBE-800C-C8DC171911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08DEFB-C826-43E4-9AB3-FD87EA73BB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A4B01A-08A3-49B9-849E-F8D6957FD9EB}"/>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54FCD299-D54E-481C-BD36-EA018E1F8D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0CC7C9-1B23-407C-9D10-E8463D9DA780}"/>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3690234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B86222-5197-43F2-B680-57F5AC309D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7E4CD4-457D-40B3-A98E-35636ABD79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DE2F18-CB40-48A5-861B-CA9938C7D714}"/>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245DD57A-AFCF-48AB-8BA5-280BF7D1AF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6FF8AB-D89A-4E6F-82FD-61512601A11D}"/>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739121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B8AE8-915D-46A6-925B-CBB0FCCEE9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F219E7-A864-4BF4-9D0D-2BC372B9C45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FD6E89-8829-4C90-9252-6463378F3BEF}"/>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5F057730-EE09-4F98-89F3-D89AD3A757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4E6196-0E93-41C2-8439-14132B94F69A}"/>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365825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430E4-B3BD-42E0-B09C-3FA5D6343B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78A3A6B-0BD7-40A0-B6E3-0234EF71D7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2432217-649D-4E3A-821E-65CB6528F0DE}"/>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B99031EA-F463-4E72-A618-F26B114DF9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DD044B-1B02-4BD0-8CF2-D95B13CDD7D5}"/>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353341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861A1-4CB8-4A33-9D91-1FFEA432EC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D9937A-8B47-495F-9666-5123F21F89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FB2A748-2DF2-4614-A1D5-9230C7AA3A5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644A42E-2AE1-4690-8325-8209522E9363}"/>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6" name="Footer Placeholder 5">
            <a:extLst>
              <a:ext uri="{FF2B5EF4-FFF2-40B4-BE49-F238E27FC236}">
                <a16:creationId xmlns:a16="http://schemas.microsoft.com/office/drawing/2014/main" id="{B97D14B8-6245-446B-ADF2-D5DED3A499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4E91DD-C254-41EC-B3C4-A13126151D05}"/>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39252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1E5BD-A2CA-44B4-ACBB-11EE5CE777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80C3FA6-A538-462C-89DB-0ACB419AC7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7058D8-4920-4CEE-8688-40F576F6F0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931803-51E4-4A44-9D5E-30A6A355CE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C2391D8-3ECE-476A-8DE2-ADCABEBE205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CED601-4B5F-4970-8A66-45CF90AEFD74}"/>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8" name="Footer Placeholder 7">
            <a:extLst>
              <a:ext uri="{FF2B5EF4-FFF2-40B4-BE49-F238E27FC236}">
                <a16:creationId xmlns:a16="http://schemas.microsoft.com/office/drawing/2014/main" id="{D04CBD83-B797-400E-8D0F-0023D721CF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E6ED47-0485-4684-BF3C-3FDD0E03C61A}"/>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3813788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3FB5-2A51-49CF-9816-D8A94805A8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71EE51C-D911-4AF5-9A3D-EA7C3922D9DF}"/>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4" name="Footer Placeholder 3">
            <a:extLst>
              <a:ext uri="{FF2B5EF4-FFF2-40B4-BE49-F238E27FC236}">
                <a16:creationId xmlns:a16="http://schemas.microsoft.com/office/drawing/2014/main" id="{FC5E9213-325B-421C-B3A7-25CBECCEB60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3465BFA-83D9-4A10-9CD0-82C4867D795D}"/>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64908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3D6C83-4BA7-4DD2-A924-BA0BC2EA0953}"/>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3" name="Footer Placeholder 2">
            <a:extLst>
              <a:ext uri="{FF2B5EF4-FFF2-40B4-BE49-F238E27FC236}">
                <a16:creationId xmlns:a16="http://schemas.microsoft.com/office/drawing/2014/main" id="{64ED7189-6379-4B9F-8E85-A116B717F9F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612B2FF-E865-4FCA-BDBE-3DF3B7F5059E}"/>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415900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D381B-3062-4D75-AF53-B98C66C0A8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74FDE57-7D5B-4C61-9EBD-C18F4769C6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A1F374B-6CCC-48CF-8592-8FE38A0DB3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6C3861-B9C3-4BAF-BFE1-2FFA42CD1633}"/>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6" name="Footer Placeholder 5">
            <a:extLst>
              <a:ext uri="{FF2B5EF4-FFF2-40B4-BE49-F238E27FC236}">
                <a16:creationId xmlns:a16="http://schemas.microsoft.com/office/drawing/2014/main" id="{00C51062-80D8-479D-B549-6425E60C5D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3940BA-1682-45C4-AAB2-5B4C705E2CE2}"/>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1413747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5047-2E7F-4DA6-85AC-E6CE5E7C71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241764-9368-4333-BE89-D57C132B2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720031D-A67A-4414-8374-615AD7A36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852419-8832-406F-B425-D1693593E05F}"/>
              </a:ext>
            </a:extLst>
          </p:cNvPr>
          <p:cNvSpPr>
            <a:spLocks noGrp="1"/>
          </p:cNvSpPr>
          <p:nvPr>
            <p:ph type="dt" sz="half" idx="10"/>
          </p:nvPr>
        </p:nvSpPr>
        <p:spPr/>
        <p:txBody>
          <a:bodyPr/>
          <a:lstStyle/>
          <a:p>
            <a:fld id="{53072638-148B-4B34-839D-EC8F41FD316B}" type="datetimeFigureOut">
              <a:rPr lang="en-GB" smtClean="0"/>
              <a:t>13/01/2023</a:t>
            </a:fld>
            <a:endParaRPr lang="en-GB"/>
          </a:p>
        </p:txBody>
      </p:sp>
      <p:sp>
        <p:nvSpPr>
          <p:cNvPr id="6" name="Footer Placeholder 5">
            <a:extLst>
              <a:ext uri="{FF2B5EF4-FFF2-40B4-BE49-F238E27FC236}">
                <a16:creationId xmlns:a16="http://schemas.microsoft.com/office/drawing/2014/main" id="{A470F6D6-E67F-4399-8082-96CE4E6EE4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B4BC9B-80B2-4595-B7F8-909602C324E7}"/>
              </a:ext>
            </a:extLst>
          </p:cNvPr>
          <p:cNvSpPr>
            <a:spLocks noGrp="1"/>
          </p:cNvSpPr>
          <p:nvPr>
            <p:ph type="sldNum" sz="quarter" idx="12"/>
          </p:nvPr>
        </p:nvSpPr>
        <p:spPr/>
        <p:txBody>
          <a:bodyPr/>
          <a:lstStyle/>
          <a:p>
            <a:fld id="{B2E8A602-06A6-4958-95F8-E7FF10C7DF31}" type="slidenum">
              <a:rPr lang="en-GB" smtClean="0"/>
              <a:t>‹#›</a:t>
            </a:fld>
            <a:endParaRPr lang="en-GB"/>
          </a:p>
        </p:txBody>
      </p:sp>
    </p:spTree>
    <p:extLst>
      <p:ext uri="{BB962C8B-B14F-4D97-AF65-F5344CB8AC3E}">
        <p14:creationId xmlns:p14="http://schemas.microsoft.com/office/powerpoint/2010/main" val="2842692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A523CC-8288-4172-8121-A0EFF34C4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727C86-D1AC-4472-9707-13731229A1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A0C129-FF6C-405D-8955-62FAD4F698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2638-148B-4B34-839D-EC8F41FD316B}" type="datetimeFigureOut">
              <a:rPr lang="en-GB" smtClean="0"/>
              <a:t>13/01/2023</a:t>
            </a:fld>
            <a:endParaRPr lang="en-GB"/>
          </a:p>
        </p:txBody>
      </p:sp>
      <p:sp>
        <p:nvSpPr>
          <p:cNvPr id="5" name="Footer Placeholder 4">
            <a:extLst>
              <a:ext uri="{FF2B5EF4-FFF2-40B4-BE49-F238E27FC236}">
                <a16:creationId xmlns:a16="http://schemas.microsoft.com/office/drawing/2014/main" id="{F1D47452-A6E7-4E9D-AAC6-DA6B511BD6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AE2AF7C-3AFB-4929-BEC0-F1CC8B51CF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E8A602-06A6-4958-95F8-E7FF10C7DF31}" type="slidenum">
              <a:rPr lang="en-GB" smtClean="0"/>
              <a:t>‹#›</a:t>
            </a:fld>
            <a:endParaRPr lang="en-GB"/>
          </a:p>
        </p:txBody>
      </p:sp>
    </p:spTree>
    <p:extLst>
      <p:ext uri="{BB962C8B-B14F-4D97-AF65-F5344CB8AC3E}">
        <p14:creationId xmlns:p14="http://schemas.microsoft.com/office/powerpoint/2010/main" val="520086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bi@lpgs.bromley.sch.uk"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mailto:SH@lpgs.bromley.sch.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lbi@lpgs.bromley.sch.uk" TargetMode="External"/><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hyperlink" Target="mailto:SH@lpgs.bromley.sch.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4902755-EB2C-457F-86B8-115FC08A041E}"/>
              </a:ext>
            </a:extLst>
          </p:cNvPr>
          <p:cNvPicPr>
            <a:picLocks noChangeAspect="1"/>
          </p:cNvPicPr>
          <p:nvPr/>
        </p:nvPicPr>
        <p:blipFill>
          <a:blip r:embed="rId2"/>
          <a:stretch>
            <a:fillRect/>
          </a:stretch>
        </p:blipFill>
        <p:spPr>
          <a:xfrm>
            <a:off x="0" y="0"/>
            <a:ext cx="12192000" cy="6925181"/>
          </a:xfrm>
          <a:prstGeom prst="rect">
            <a:avLst/>
          </a:prstGeom>
        </p:spPr>
      </p:pic>
      <p:sp>
        <p:nvSpPr>
          <p:cNvPr id="6" name="TextBox 5">
            <a:extLst>
              <a:ext uri="{FF2B5EF4-FFF2-40B4-BE49-F238E27FC236}">
                <a16:creationId xmlns:a16="http://schemas.microsoft.com/office/drawing/2014/main" id="{4EF6408F-4FB9-4D44-AC33-217FCF293EA5}"/>
              </a:ext>
            </a:extLst>
          </p:cNvPr>
          <p:cNvSpPr txBox="1"/>
          <p:nvPr/>
        </p:nvSpPr>
        <p:spPr>
          <a:xfrm>
            <a:off x="1470991" y="1842052"/>
            <a:ext cx="4600042" cy="1107996"/>
          </a:xfrm>
          <a:prstGeom prst="rect">
            <a:avLst/>
          </a:prstGeom>
          <a:noFill/>
        </p:spPr>
        <p:txBody>
          <a:bodyPr wrap="none" rtlCol="0">
            <a:spAutoFit/>
          </a:bodyPr>
          <a:lstStyle/>
          <a:p>
            <a:r>
              <a:rPr lang="en-GB" sz="6600" b="1" dirty="0">
                <a:solidFill>
                  <a:schemeClr val="bg1"/>
                </a:solidFill>
              </a:rPr>
              <a:t>Welcome to </a:t>
            </a:r>
          </a:p>
        </p:txBody>
      </p:sp>
      <p:sp>
        <p:nvSpPr>
          <p:cNvPr id="7" name="TextBox 6">
            <a:extLst>
              <a:ext uri="{FF2B5EF4-FFF2-40B4-BE49-F238E27FC236}">
                <a16:creationId xmlns:a16="http://schemas.microsoft.com/office/drawing/2014/main" id="{9520CDB4-0FEF-4354-B672-79DD845FAFA6}"/>
              </a:ext>
            </a:extLst>
          </p:cNvPr>
          <p:cNvSpPr txBox="1"/>
          <p:nvPr/>
        </p:nvSpPr>
        <p:spPr>
          <a:xfrm>
            <a:off x="278295" y="4792100"/>
            <a:ext cx="5484835" cy="1815882"/>
          </a:xfrm>
          <a:prstGeom prst="rect">
            <a:avLst/>
          </a:prstGeom>
          <a:noFill/>
        </p:spPr>
        <p:txBody>
          <a:bodyPr wrap="none" rtlCol="0">
            <a:spAutoFit/>
          </a:bodyPr>
          <a:lstStyle/>
          <a:p>
            <a:r>
              <a:rPr lang="en-GB" sz="2800" dirty="0">
                <a:solidFill>
                  <a:schemeClr val="bg1"/>
                </a:solidFill>
              </a:rPr>
              <a:t>Head of Department: Miss L Bidwall </a:t>
            </a:r>
          </a:p>
          <a:p>
            <a:r>
              <a:rPr lang="en-GB" sz="2800" dirty="0">
                <a:hlinkClick r:id="rId3"/>
              </a:rPr>
              <a:t>lbi@lpgs.bromley.sch.uk</a:t>
            </a:r>
            <a:r>
              <a:rPr lang="en-GB" sz="2800" dirty="0"/>
              <a:t> </a:t>
            </a:r>
          </a:p>
          <a:p>
            <a:r>
              <a:rPr lang="en-GB" sz="2800" dirty="0">
                <a:solidFill>
                  <a:schemeClr val="bg1"/>
                </a:solidFill>
              </a:rPr>
              <a:t>Teacher of RS: Ms S Heaton </a:t>
            </a:r>
          </a:p>
          <a:p>
            <a:r>
              <a:rPr lang="fi-FI" sz="2800" dirty="0">
                <a:hlinkClick r:id="rId4"/>
              </a:rPr>
              <a:t>SH@lpgs.bromley.sch.uk</a:t>
            </a:r>
            <a:r>
              <a:rPr lang="fi-FI" sz="2800" dirty="0"/>
              <a:t> </a:t>
            </a:r>
            <a:endParaRPr lang="en-GB" sz="2800" dirty="0"/>
          </a:p>
        </p:txBody>
      </p:sp>
    </p:spTree>
    <p:extLst>
      <p:ext uri="{BB962C8B-B14F-4D97-AF65-F5344CB8AC3E}">
        <p14:creationId xmlns:p14="http://schemas.microsoft.com/office/powerpoint/2010/main" val="98417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C97FA77-4BE4-405D-A6A3-8E0E93CDB077}"/>
              </a:ext>
            </a:extLst>
          </p:cNvPr>
          <p:cNvSpPr/>
          <p:nvPr/>
        </p:nvSpPr>
        <p:spPr>
          <a:xfrm>
            <a:off x="225287" y="970672"/>
            <a:ext cx="11688417" cy="478077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400" dirty="0">
              <a:solidFill>
                <a:srgbClr val="7030A0"/>
              </a:solidFill>
              <a:latin typeface="Comic Sans MS" panose="030F0702030302020204" pitchFamily="66" charset="0"/>
            </a:endParaRPr>
          </a:p>
          <a:p>
            <a:pPr algn="ctr"/>
            <a:r>
              <a:rPr lang="en-GB" sz="5400" dirty="0">
                <a:solidFill>
                  <a:srgbClr val="7030A0"/>
                </a:solidFill>
                <a:latin typeface="Comic Sans MS" panose="030F0702030302020204" pitchFamily="66" charset="0"/>
              </a:rPr>
              <a:t>Why choose GCSE RS?</a:t>
            </a:r>
          </a:p>
          <a:p>
            <a:pPr algn="ctr"/>
            <a:endParaRPr lang="en-GB" sz="5400" dirty="0">
              <a:solidFill>
                <a:srgbClr val="7030A0"/>
              </a:solidFill>
              <a:latin typeface="Comic Sans MS" panose="030F0702030302020204" pitchFamily="66" charset="0"/>
            </a:endParaRPr>
          </a:p>
          <a:p>
            <a:pPr marL="457200" indent="-457200">
              <a:buFont typeface="Wingdings" panose="05000000000000000000" pitchFamily="2" charset="2"/>
              <a:buChar char="§"/>
            </a:pPr>
            <a:r>
              <a:rPr lang="en-GB" sz="3200" dirty="0">
                <a:solidFill>
                  <a:srgbClr val="002060"/>
                </a:solidFill>
                <a:latin typeface="Comic Sans MS" panose="030F0702030302020204" pitchFamily="66" charset="0"/>
              </a:rPr>
              <a:t>You will be challenged with questions about belief, values, meaning, purpose and truth, enabling them to develop your own attitudes towards religious issues.</a:t>
            </a:r>
          </a:p>
          <a:p>
            <a:endParaRPr lang="en-GB" sz="3200" dirty="0">
              <a:solidFill>
                <a:srgbClr val="002060"/>
              </a:solidFill>
              <a:latin typeface="Comic Sans MS" panose="030F0702030302020204" pitchFamily="66" charset="0"/>
            </a:endParaRPr>
          </a:p>
          <a:p>
            <a:pPr marL="457200" indent="-457200">
              <a:buFont typeface="Wingdings" panose="05000000000000000000" pitchFamily="2" charset="2"/>
              <a:buChar char="§"/>
            </a:pPr>
            <a:r>
              <a:rPr lang="en-GB" sz="3200" dirty="0">
                <a:solidFill>
                  <a:srgbClr val="002060"/>
                </a:solidFill>
                <a:latin typeface="Comic Sans MS" panose="030F0702030302020204" pitchFamily="66" charset="0"/>
              </a:rPr>
              <a:t>You will also gain an appreciation of how religion, philosophy and ethics form the basis of our culture.</a:t>
            </a:r>
          </a:p>
          <a:p>
            <a:pPr algn="ctr"/>
            <a:r>
              <a:rPr lang="en-GB" sz="8000" dirty="0">
                <a:solidFill>
                  <a:srgbClr val="7030A0"/>
                </a:solidFill>
                <a:latin typeface="Comic Sans MS" panose="030F0702030302020204" pitchFamily="66" charset="0"/>
              </a:rPr>
              <a:t> </a:t>
            </a:r>
          </a:p>
        </p:txBody>
      </p:sp>
    </p:spTree>
    <p:extLst>
      <p:ext uri="{BB962C8B-B14F-4D97-AF65-F5344CB8AC3E}">
        <p14:creationId xmlns:p14="http://schemas.microsoft.com/office/powerpoint/2010/main" val="148554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C97FA77-4BE4-405D-A6A3-8E0E93CDB077}"/>
              </a:ext>
            </a:extLst>
          </p:cNvPr>
          <p:cNvSpPr/>
          <p:nvPr/>
        </p:nvSpPr>
        <p:spPr>
          <a:xfrm>
            <a:off x="26680" y="933920"/>
            <a:ext cx="12090394" cy="493347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7030A0"/>
                </a:solidFill>
                <a:latin typeface="Comic Sans MS" panose="030F0702030302020204" pitchFamily="66" charset="0"/>
              </a:rPr>
              <a:t>What skills will I develop through this course?</a:t>
            </a:r>
          </a:p>
          <a:p>
            <a:pPr algn="ctr"/>
            <a:endParaRPr lang="en-GB" sz="3600" dirty="0">
              <a:solidFill>
                <a:srgbClr val="7030A0"/>
              </a:solidFill>
              <a:latin typeface="Comic Sans MS" panose="030F0702030302020204" pitchFamily="66" charset="0"/>
            </a:endParaRPr>
          </a:p>
          <a:p>
            <a:pPr algn="ctr"/>
            <a:endParaRPr lang="en-GB" sz="3600" dirty="0">
              <a:solidFill>
                <a:srgbClr val="7030A0"/>
              </a:solidFill>
              <a:latin typeface="Comic Sans MS" panose="030F0702030302020204" pitchFamily="66" charset="0"/>
            </a:endParaRPr>
          </a:p>
          <a:p>
            <a:pPr algn="ctr"/>
            <a:endParaRPr lang="en-GB" sz="36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a:p>
            <a:pPr algn="ctr"/>
            <a:r>
              <a:rPr lang="en-GB" sz="5400" dirty="0">
                <a:solidFill>
                  <a:srgbClr val="7030A0"/>
                </a:solidFill>
                <a:latin typeface="Comic Sans MS" panose="030F0702030302020204" pitchFamily="66" charset="0"/>
              </a:rPr>
              <a:t> </a:t>
            </a:r>
          </a:p>
          <a:p>
            <a:pPr algn="ctr"/>
            <a:r>
              <a:rPr lang="en-GB" sz="5400" dirty="0">
                <a:solidFill>
                  <a:srgbClr val="7030A0"/>
                </a:solidFill>
                <a:latin typeface="Comic Sans MS" panose="030F0702030302020204" pitchFamily="66" charset="0"/>
              </a:rPr>
              <a:t> </a:t>
            </a:r>
          </a:p>
        </p:txBody>
      </p:sp>
      <p:sp>
        <p:nvSpPr>
          <p:cNvPr id="3" name="Rectangle 5">
            <a:extLst>
              <a:ext uri="{FF2B5EF4-FFF2-40B4-BE49-F238E27FC236}">
                <a16:creationId xmlns:a16="http://schemas.microsoft.com/office/drawing/2014/main" id="{4F4D2296-34A5-41ED-A726-1DF30E77BCC3}"/>
              </a:ext>
            </a:extLst>
          </p:cNvPr>
          <p:cNvSpPr>
            <a:spLocks noChangeArrowheads="1"/>
          </p:cNvSpPr>
          <p:nvPr/>
        </p:nvSpPr>
        <p:spPr bwMode="auto">
          <a:xfrm>
            <a:off x="478302" y="148322"/>
            <a:ext cx="11866098" cy="529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pSp>
        <p:nvGrpSpPr>
          <p:cNvPr id="4" name="Group 1">
            <a:extLst>
              <a:ext uri="{FF2B5EF4-FFF2-40B4-BE49-F238E27FC236}">
                <a16:creationId xmlns:a16="http://schemas.microsoft.com/office/drawing/2014/main" id="{D57FE797-EE90-4D0E-8D72-2DBBCC522FC6}"/>
              </a:ext>
            </a:extLst>
          </p:cNvPr>
          <p:cNvGrpSpPr>
            <a:grpSpLocks noChangeAspect="1"/>
          </p:cNvGrpSpPr>
          <p:nvPr/>
        </p:nvGrpSpPr>
        <p:grpSpPr bwMode="auto">
          <a:xfrm>
            <a:off x="-68559" y="3102913"/>
            <a:ext cx="4567412" cy="2764486"/>
            <a:chOff x="4830" y="543"/>
            <a:chExt cx="7200" cy="4320"/>
          </a:xfrm>
        </p:grpSpPr>
        <p:sp>
          <p:nvSpPr>
            <p:cNvPr id="5" name="AutoShape 4">
              <a:extLst>
                <a:ext uri="{FF2B5EF4-FFF2-40B4-BE49-F238E27FC236}">
                  <a16:creationId xmlns:a16="http://schemas.microsoft.com/office/drawing/2014/main" id="{5E84C5EF-6CB6-4459-9713-CAEA970F8FFA}"/>
                </a:ext>
              </a:extLst>
            </p:cNvPr>
            <p:cNvSpPr>
              <a:spLocks noChangeAspect="1" noChangeArrowheads="1" noTextEdit="1"/>
            </p:cNvSpPr>
            <p:nvPr/>
          </p:nvSpPr>
          <p:spPr bwMode="auto">
            <a:xfrm>
              <a:off x="4830" y="543"/>
              <a:ext cx="7200" cy="432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3">
              <a:extLst>
                <a:ext uri="{FF2B5EF4-FFF2-40B4-BE49-F238E27FC236}">
                  <a16:creationId xmlns:a16="http://schemas.microsoft.com/office/drawing/2014/main" id="{E83DE5E1-82B3-4BAD-81DF-6EE0D4739DF4}"/>
                </a:ext>
              </a:extLst>
            </p:cNvPr>
            <p:cNvSpPr>
              <a:spLocks noChangeArrowheads="1"/>
            </p:cNvSpPr>
            <p:nvPr/>
          </p:nvSpPr>
          <p:spPr bwMode="auto">
            <a:xfrm>
              <a:off x="5304" y="637"/>
              <a:ext cx="4358" cy="1972"/>
            </a:xfrm>
            <a:prstGeom prst="cloudCallout">
              <a:avLst>
                <a:gd name="adj1" fmla="val -49639"/>
                <a:gd name="adj2" fmla="val 5084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rgbClr val="FF0000"/>
                </a:solidFill>
                <a:effectLst/>
                <a:latin typeface="Comic Sans MS" panose="030F0702030302020204" pitchFamily="66"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0000"/>
                  </a:solidFill>
                  <a:effectLst/>
                  <a:latin typeface="Comic Sans MS" panose="030F0702030302020204" pitchFamily="66" charset="0"/>
                  <a:ea typeface="Times New Roman" panose="02020603050405020304" pitchFamily="18" charset="0"/>
                </a:rPr>
                <a:t>Understanding</a:t>
              </a:r>
              <a:endParaRPr kumimoji="0" lang="en-US" altLang="en-US" sz="1050" b="0" i="0" u="none" strike="noStrike" cap="none" normalizeH="0" baseline="0" dirty="0">
                <a:ln>
                  <a:noFill/>
                </a:ln>
                <a:solidFill>
                  <a:schemeClr val="tx1"/>
                </a:solidFill>
                <a:effectLst/>
                <a:latin typeface="Arial" panose="020B0604020202020204" pitchFamily="34" charset="0"/>
              </a:endParaRPr>
            </a:p>
          </p:txBody>
        </p:sp>
        <p:sp>
          <p:nvSpPr>
            <p:cNvPr id="7" name="AutoShape 2">
              <a:extLst>
                <a:ext uri="{FF2B5EF4-FFF2-40B4-BE49-F238E27FC236}">
                  <a16:creationId xmlns:a16="http://schemas.microsoft.com/office/drawing/2014/main" id="{494F112B-C3BD-4B9C-B654-67EE6F4E1892}"/>
                </a:ext>
              </a:extLst>
            </p:cNvPr>
            <p:cNvSpPr>
              <a:spLocks noChangeArrowheads="1"/>
            </p:cNvSpPr>
            <p:nvPr/>
          </p:nvSpPr>
          <p:spPr bwMode="auto">
            <a:xfrm>
              <a:off x="7672" y="2703"/>
              <a:ext cx="4357" cy="1972"/>
            </a:xfrm>
            <a:prstGeom prst="cloudCallout">
              <a:avLst>
                <a:gd name="adj1" fmla="val -63407"/>
                <a:gd name="adj2" fmla="val 14338"/>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0000FF"/>
                </a:solidFill>
                <a:effectLst/>
                <a:latin typeface="Comic Sans MS" panose="030F0702030302020204" pitchFamily="66"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FF"/>
                  </a:solidFill>
                  <a:effectLst/>
                  <a:latin typeface="Comic Sans MS" panose="030F0702030302020204" pitchFamily="66" charset="0"/>
                  <a:ea typeface="Times New Roman" panose="02020603050405020304" pitchFamily="18" charset="0"/>
                </a:rPr>
                <a:t>Empathy</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grpSp>
      <p:pic>
        <p:nvPicPr>
          <p:cNvPr id="8" name="Picture 7">
            <a:extLst>
              <a:ext uri="{FF2B5EF4-FFF2-40B4-BE49-F238E27FC236}">
                <a16:creationId xmlns:a16="http://schemas.microsoft.com/office/drawing/2014/main" id="{D70F2BC2-5697-42D5-8105-82840A8B7F81}"/>
              </a:ext>
            </a:extLst>
          </p:cNvPr>
          <p:cNvPicPr>
            <a:picLocks noChangeAspect="1"/>
          </p:cNvPicPr>
          <p:nvPr/>
        </p:nvPicPr>
        <p:blipFill>
          <a:blip r:embed="rId3"/>
          <a:stretch>
            <a:fillRect/>
          </a:stretch>
        </p:blipFill>
        <p:spPr>
          <a:xfrm>
            <a:off x="185351" y="1603093"/>
            <a:ext cx="3894442" cy="1464723"/>
          </a:xfrm>
          <a:prstGeom prst="rect">
            <a:avLst/>
          </a:prstGeom>
        </p:spPr>
      </p:pic>
      <p:pic>
        <p:nvPicPr>
          <p:cNvPr id="10" name="Picture 9">
            <a:extLst>
              <a:ext uri="{FF2B5EF4-FFF2-40B4-BE49-F238E27FC236}">
                <a16:creationId xmlns:a16="http://schemas.microsoft.com/office/drawing/2014/main" id="{C047D3D0-2D19-449E-9158-22B1ED9425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5602" y="2102953"/>
            <a:ext cx="3234847" cy="2197365"/>
          </a:xfrm>
          <a:prstGeom prst="rect">
            <a:avLst/>
          </a:prstGeom>
        </p:spPr>
      </p:pic>
      <p:sp>
        <p:nvSpPr>
          <p:cNvPr id="11" name="AutoShape 8">
            <a:extLst>
              <a:ext uri="{FF2B5EF4-FFF2-40B4-BE49-F238E27FC236}">
                <a16:creationId xmlns:a16="http://schemas.microsoft.com/office/drawing/2014/main" id="{BD6495D4-EE22-419D-B735-DA6BBC0DB784}"/>
              </a:ext>
            </a:extLst>
          </p:cNvPr>
          <p:cNvSpPr>
            <a:spLocks noChangeArrowheads="1"/>
          </p:cNvSpPr>
          <p:nvPr/>
        </p:nvSpPr>
        <p:spPr bwMode="auto">
          <a:xfrm>
            <a:off x="4498219" y="4655350"/>
            <a:ext cx="3657600" cy="1126587"/>
          </a:xfrm>
          <a:prstGeom prst="cloudCallout">
            <a:avLst>
              <a:gd name="adj1" fmla="val 64370"/>
              <a:gd name="adj2" fmla="val -74023"/>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endParaRPr lang="en-GB" altLang="en-US" sz="2400" dirty="0">
              <a:solidFill>
                <a:srgbClr val="0000FF"/>
              </a:solidFill>
              <a:latin typeface="Comic Sans MS" panose="030F0702030302020204" pitchFamily="66" charset="0"/>
            </a:endParaRP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1" i="0" u="none" strike="noStrike" cap="none" normalizeH="0" baseline="0" dirty="0">
                <a:ln>
                  <a:noFill/>
                </a:ln>
                <a:solidFill>
                  <a:srgbClr val="FF0000"/>
                </a:solidFill>
                <a:effectLst/>
                <a:latin typeface="Comic Sans MS" panose="030F0702030302020204" pitchFamily="66" charset="0"/>
              </a:rPr>
              <a:t>Reflection</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2" name="Picture 11">
            <a:extLst>
              <a:ext uri="{FF2B5EF4-FFF2-40B4-BE49-F238E27FC236}">
                <a16:creationId xmlns:a16="http://schemas.microsoft.com/office/drawing/2014/main" id="{6071585D-FEDC-4847-9584-414679A2C7C0}"/>
              </a:ext>
            </a:extLst>
          </p:cNvPr>
          <p:cNvPicPr>
            <a:picLocks noChangeAspect="1"/>
          </p:cNvPicPr>
          <p:nvPr/>
        </p:nvPicPr>
        <p:blipFill>
          <a:blip r:embed="rId5"/>
          <a:stretch>
            <a:fillRect/>
          </a:stretch>
        </p:blipFill>
        <p:spPr>
          <a:xfrm>
            <a:off x="6072339" y="1535114"/>
            <a:ext cx="3867996" cy="1536353"/>
          </a:xfrm>
          <a:prstGeom prst="rect">
            <a:avLst/>
          </a:prstGeom>
        </p:spPr>
      </p:pic>
      <p:pic>
        <p:nvPicPr>
          <p:cNvPr id="13" name="Picture 12">
            <a:extLst>
              <a:ext uri="{FF2B5EF4-FFF2-40B4-BE49-F238E27FC236}">
                <a16:creationId xmlns:a16="http://schemas.microsoft.com/office/drawing/2014/main" id="{C431FB6D-D0DE-4654-B8D6-B38D9F611D86}"/>
              </a:ext>
            </a:extLst>
          </p:cNvPr>
          <p:cNvPicPr>
            <a:picLocks noChangeAspect="1"/>
          </p:cNvPicPr>
          <p:nvPr/>
        </p:nvPicPr>
        <p:blipFill>
          <a:blip r:embed="rId6"/>
          <a:stretch>
            <a:fillRect/>
          </a:stretch>
        </p:blipFill>
        <p:spPr>
          <a:xfrm>
            <a:off x="6446731" y="3005341"/>
            <a:ext cx="3867996" cy="1322170"/>
          </a:xfrm>
          <a:prstGeom prst="rect">
            <a:avLst/>
          </a:prstGeom>
        </p:spPr>
      </p:pic>
      <p:pic>
        <p:nvPicPr>
          <p:cNvPr id="14" name="Picture 13">
            <a:extLst>
              <a:ext uri="{FF2B5EF4-FFF2-40B4-BE49-F238E27FC236}">
                <a16:creationId xmlns:a16="http://schemas.microsoft.com/office/drawing/2014/main" id="{18D30273-E10F-47E8-B05B-F8C7FFD191AE}"/>
              </a:ext>
            </a:extLst>
          </p:cNvPr>
          <p:cNvPicPr>
            <a:picLocks noChangeAspect="1"/>
          </p:cNvPicPr>
          <p:nvPr/>
        </p:nvPicPr>
        <p:blipFill>
          <a:blip r:embed="rId7"/>
          <a:stretch>
            <a:fillRect/>
          </a:stretch>
        </p:blipFill>
        <p:spPr>
          <a:xfrm>
            <a:off x="9117410" y="2138195"/>
            <a:ext cx="2842461" cy="1741327"/>
          </a:xfrm>
          <a:prstGeom prst="rect">
            <a:avLst/>
          </a:prstGeom>
        </p:spPr>
      </p:pic>
      <p:pic>
        <p:nvPicPr>
          <p:cNvPr id="16" name="Picture 15">
            <a:extLst>
              <a:ext uri="{FF2B5EF4-FFF2-40B4-BE49-F238E27FC236}">
                <a16:creationId xmlns:a16="http://schemas.microsoft.com/office/drawing/2014/main" id="{E51AF535-C656-4C56-A7BD-70239CF71443}"/>
              </a:ext>
            </a:extLst>
          </p:cNvPr>
          <p:cNvPicPr>
            <a:picLocks noChangeAspect="1"/>
          </p:cNvPicPr>
          <p:nvPr/>
        </p:nvPicPr>
        <p:blipFill>
          <a:blip r:embed="rId8"/>
          <a:stretch>
            <a:fillRect/>
          </a:stretch>
        </p:blipFill>
        <p:spPr>
          <a:xfrm>
            <a:off x="8791392" y="4421869"/>
            <a:ext cx="3046669" cy="1591657"/>
          </a:xfrm>
          <a:prstGeom prst="rect">
            <a:avLst/>
          </a:prstGeom>
        </p:spPr>
      </p:pic>
    </p:spTree>
    <p:extLst>
      <p:ext uri="{BB962C8B-B14F-4D97-AF65-F5344CB8AC3E}">
        <p14:creationId xmlns:p14="http://schemas.microsoft.com/office/powerpoint/2010/main" val="2060595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C97FA77-4BE4-405D-A6A3-8E0E93CDB077}"/>
              </a:ext>
            </a:extLst>
          </p:cNvPr>
          <p:cNvSpPr/>
          <p:nvPr/>
        </p:nvSpPr>
        <p:spPr>
          <a:xfrm>
            <a:off x="179291" y="966593"/>
            <a:ext cx="11688417" cy="478077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rgbClr val="7030A0"/>
                </a:solidFill>
                <a:latin typeface="Comic Sans MS" panose="030F0702030302020204" pitchFamily="66" charset="0"/>
              </a:rPr>
              <a:t>Where could RS take me?</a:t>
            </a: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a:p>
            <a:pPr algn="ctr"/>
            <a:endParaRPr lang="en-GB" sz="1400" dirty="0">
              <a:solidFill>
                <a:srgbClr val="7030A0"/>
              </a:solidFill>
              <a:latin typeface="Comic Sans MS" panose="030F0702030302020204" pitchFamily="66" charset="0"/>
            </a:endParaRPr>
          </a:p>
          <a:p>
            <a:pPr algn="ctr"/>
            <a:r>
              <a:rPr lang="en-GB" sz="1400" dirty="0">
                <a:solidFill>
                  <a:srgbClr val="7030A0"/>
                </a:solidFill>
                <a:latin typeface="Comic Sans MS" panose="030F0702030302020204" pitchFamily="66" charset="0"/>
              </a:rPr>
              <a:t> </a:t>
            </a:r>
            <a:endParaRPr lang="en-GB" sz="5400" dirty="0">
              <a:solidFill>
                <a:srgbClr val="7030A0"/>
              </a:solidFill>
              <a:latin typeface="Comic Sans MS" panose="030F0702030302020204" pitchFamily="66" charset="0"/>
            </a:endParaRPr>
          </a:p>
        </p:txBody>
      </p:sp>
      <p:pic>
        <p:nvPicPr>
          <p:cNvPr id="5" name="Picture 4">
            <a:extLst>
              <a:ext uri="{FF2B5EF4-FFF2-40B4-BE49-F238E27FC236}">
                <a16:creationId xmlns:a16="http://schemas.microsoft.com/office/drawing/2014/main" id="{8484E1AD-652A-4075-93AD-1C7C65F5C2B4}"/>
              </a:ext>
            </a:extLst>
          </p:cNvPr>
          <p:cNvPicPr>
            <a:picLocks noChangeAspect="1"/>
          </p:cNvPicPr>
          <p:nvPr/>
        </p:nvPicPr>
        <p:blipFill>
          <a:blip r:embed="rId3"/>
          <a:stretch>
            <a:fillRect/>
          </a:stretch>
        </p:blipFill>
        <p:spPr>
          <a:xfrm>
            <a:off x="893833" y="1246279"/>
            <a:ext cx="1392701" cy="1392701"/>
          </a:xfrm>
          <a:prstGeom prst="rect">
            <a:avLst/>
          </a:prstGeom>
          <a:ln w="53975">
            <a:solidFill>
              <a:srgbClr val="7030A0"/>
            </a:solidFill>
          </a:ln>
        </p:spPr>
      </p:pic>
      <p:sp>
        <p:nvSpPr>
          <p:cNvPr id="6" name="Rectangle 5">
            <a:extLst>
              <a:ext uri="{FF2B5EF4-FFF2-40B4-BE49-F238E27FC236}">
                <a16:creationId xmlns:a16="http://schemas.microsoft.com/office/drawing/2014/main" id="{1CD326BA-7D37-4CAF-942C-013C841A3A88}"/>
              </a:ext>
            </a:extLst>
          </p:cNvPr>
          <p:cNvSpPr/>
          <p:nvPr/>
        </p:nvSpPr>
        <p:spPr>
          <a:xfrm>
            <a:off x="324292" y="2870840"/>
            <a:ext cx="2543981" cy="2740881"/>
          </a:xfrm>
          <a:prstGeom prst="rect">
            <a:avLst/>
          </a:prstGeom>
          <a:solidFill>
            <a:schemeClr val="bg1"/>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002060"/>
                </a:solidFill>
              </a:rPr>
              <a:t>Doctors &amp; Nurses </a:t>
            </a:r>
            <a:r>
              <a:rPr lang="en-GB" sz="1600" dirty="0">
                <a:solidFill>
                  <a:srgbClr val="002060"/>
                </a:solidFill>
              </a:rPr>
              <a:t>need a firm understanding of medical ethics and many religious teachings have a direct influence on their job: </a:t>
            </a:r>
          </a:p>
          <a:p>
            <a:pPr algn="ctr"/>
            <a:endParaRPr lang="en-GB" sz="1600" dirty="0">
              <a:solidFill>
                <a:srgbClr val="002060"/>
              </a:solidFill>
            </a:endParaRPr>
          </a:p>
          <a:p>
            <a:pPr algn="ctr"/>
            <a:r>
              <a:rPr lang="en-GB" sz="1600" dirty="0">
                <a:solidFill>
                  <a:srgbClr val="002060"/>
                </a:solidFill>
              </a:rPr>
              <a:t>Abortion</a:t>
            </a:r>
          </a:p>
          <a:p>
            <a:pPr algn="ctr"/>
            <a:r>
              <a:rPr lang="en-GB" sz="1600" dirty="0">
                <a:solidFill>
                  <a:srgbClr val="002060"/>
                </a:solidFill>
              </a:rPr>
              <a:t>Euthanasia</a:t>
            </a:r>
          </a:p>
          <a:p>
            <a:pPr algn="ctr"/>
            <a:r>
              <a:rPr lang="en-GB" sz="1600" dirty="0">
                <a:solidFill>
                  <a:srgbClr val="002060"/>
                </a:solidFill>
              </a:rPr>
              <a:t>Organ Transplants</a:t>
            </a:r>
          </a:p>
          <a:p>
            <a:pPr algn="ctr"/>
            <a:r>
              <a:rPr lang="en-GB" sz="1600" dirty="0">
                <a:solidFill>
                  <a:srgbClr val="002060"/>
                </a:solidFill>
              </a:rPr>
              <a:t>Blood Transfusions</a:t>
            </a:r>
          </a:p>
          <a:p>
            <a:pPr algn="ctr"/>
            <a:r>
              <a:rPr lang="en-GB" sz="1600" dirty="0">
                <a:solidFill>
                  <a:srgbClr val="002060"/>
                </a:solidFill>
              </a:rPr>
              <a:t>Genetic</a:t>
            </a:r>
          </a:p>
        </p:txBody>
      </p:sp>
      <p:pic>
        <p:nvPicPr>
          <p:cNvPr id="7" name="Picture 6">
            <a:extLst>
              <a:ext uri="{FF2B5EF4-FFF2-40B4-BE49-F238E27FC236}">
                <a16:creationId xmlns:a16="http://schemas.microsoft.com/office/drawing/2014/main" id="{1509FE43-7B68-4AE5-8083-4673572F348E}"/>
              </a:ext>
            </a:extLst>
          </p:cNvPr>
          <p:cNvPicPr>
            <a:picLocks noChangeAspect="1"/>
          </p:cNvPicPr>
          <p:nvPr/>
        </p:nvPicPr>
        <p:blipFill>
          <a:blip r:embed="rId4"/>
          <a:stretch>
            <a:fillRect/>
          </a:stretch>
        </p:blipFill>
        <p:spPr>
          <a:xfrm>
            <a:off x="4393777" y="1762465"/>
            <a:ext cx="1629722" cy="1629722"/>
          </a:xfrm>
          <a:prstGeom prst="rect">
            <a:avLst/>
          </a:prstGeom>
          <a:ln w="60325">
            <a:solidFill>
              <a:srgbClr val="7030A0"/>
            </a:solidFill>
          </a:ln>
        </p:spPr>
      </p:pic>
      <p:sp>
        <p:nvSpPr>
          <p:cNvPr id="16" name="Rectangle 15">
            <a:extLst>
              <a:ext uri="{FF2B5EF4-FFF2-40B4-BE49-F238E27FC236}">
                <a16:creationId xmlns:a16="http://schemas.microsoft.com/office/drawing/2014/main" id="{9A6B2997-E620-406E-9925-1096A39738C5}"/>
              </a:ext>
            </a:extLst>
          </p:cNvPr>
          <p:cNvSpPr/>
          <p:nvPr/>
        </p:nvSpPr>
        <p:spPr>
          <a:xfrm>
            <a:off x="3146567" y="3547454"/>
            <a:ext cx="4421852" cy="2011706"/>
          </a:xfrm>
          <a:prstGeom prst="rect">
            <a:avLst/>
          </a:prstGeom>
          <a:solidFill>
            <a:schemeClr val="bg1"/>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rgbClr val="002060"/>
              </a:solidFill>
            </a:endParaRPr>
          </a:p>
          <a:p>
            <a:pPr algn="ctr"/>
            <a:r>
              <a:rPr lang="en-GB" sz="1400" b="1" dirty="0">
                <a:solidFill>
                  <a:srgbClr val="002060"/>
                </a:solidFill>
              </a:rPr>
              <a:t>Lawyers &amp; Judges </a:t>
            </a:r>
            <a:r>
              <a:rPr lang="en-GB" sz="1400" dirty="0">
                <a:solidFill>
                  <a:srgbClr val="002060"/>
                </a:solidFill>
              </a:rPr>
              <a:t>must study Religion &amp; Law as part of their training. Religion has influenced most of the laws in the UK, and also in other countries. They must have a good knowledge of religious beliefs &amp; teachings as this may affect how a person lives and acts; they should also have a good knowledge of moral issues and ethics. It is vital that a lawyer is free from prejudice as they must treat everyone equally. </a:t>
            </a:r>
          </a:p>
          <a:p>
            <a:pPr algn="ctr"/>
            <a:endParaRPr lang="en-GB" sz="1600" dirty="0">
              <a:solidFill>
                <a:srgbClr val="002060"/>
              </a:solidFill>
            </a:endParaRPr>
          </a:p>
        </p:txBody>
      </p:sp>
      <p:pic>
        <p:nvPicPr>
          <p:cNvPr id="8" name="Picture 7">
            <a:extLst>
              <a:ext uri="{FF2B5EF4-FFF2-40B4-BE49-F238E27FC236}">
                <a16:creationId xmlns:a16="http://schemas.microsoft.com/office/drawing/2014/main" id="{18F653EC-AE48-4CFE-A235-19DF6B386F3E}"/>
              </a:ext>
            </a:extLst>
          </p:cNvPr>
          <p:cNvPicPr>
            <a:picLocks noChangeAspect="1"/>
          </p:cNvPicPr>
          <p:nvPr/>
        </p:nvPicPr>
        <p:blipFill>
          <a:blip r:embed="rId5"/>
          <a:stretch>
            <a:fillRect/>
          </a:stretch>
        </p:blipFill>
        <p:spPr>
          <a:xfrm>
            <a:off x="8684162" y="1799278"/>
            <a:ext cx="1553823" cy="1408975"/>
          </a:xfrm>
          <a:prstGeom prst="rect">
            <a:avLst/>
          </a:prstGeom>
          <a:ln w="63500">
            <a:solidFill>
              <a:srgbClr val="7030A0"/>
            </a:solidFill>
          </a:ln>
        </p:spPr>
      </p:pic>
      <p:sp>
        <p:nvSpPr>
          <p:cNvPr id="18" name="Rectangle 17">
            <a:extLst>
              <a:ext uri="{FF2B5EF4-FFF2-40B4-BE49-F238E27FC236}">
                <a16:creationId xmlns:a16="http://schemas.microsoft.com/office/drawing/2014/main" id="{A3081836-45AC-41D7-9C74-AA07F4584A9A}"/>
              </a:ext>
            </a:extLst>
          </p:cNvPr>
          <p:cNvSpPr/>
          <p:nvPr/>
        </p:nvSpPr>
        <p:spPr>
          <a:xfrm>
            <a:off x="7770148" y="3518788"/>
            <a:ext cx="3849766" cy="2011706"/>
          </a:xfrm>
          <a:prstGeom prst="rect">
            <a:avLst/>
          </a:prstGeom>
          <a:solidFill>
            <a:schemeClr val="bg1"/>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002060"/>
                </a:solidFill>
              </a:rPr>
              <a:t>Social Workers </a:t>
            </a:r>
            <a:r>
              <a:rPr lang="en-GB" sz="1400" dirty="0">
                <a:solidFill>
                  <a:srgbClr val="002060"/>
                </a:solidFill>
              </a:rPr>
              <a:t>must have a good understanding of religious and cultural issues in order to understand and empathise with the people they are entrusted to help. Religion and culture affect all aspects of life, from birth to death, in the home and at work. All social workers must be free from prejudice and must treat everyone with respect and equally!</a:t>
            </a:r>
            <a:endParaRPr lang="en-GB" sz="1600" dirty="0">
              <a:solidFill>
                <a:srgbClr val="002060"/>
              </a:solidFill>
            </a:endParaRPr>
          </a:p>
        </p:txBody>
      </p:sp>
    </p:spTree>
    <p:extLst>
      <p:ext uri="{BB962C8B-B14F-4D97-AF65-F5344CB8AC3E}">
        <p14:creationId xmlns:p14="http://schemas.microsoft.com/office/powerpoint/2010/main" val="251961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C97FA77-4BE4-405D-A6A3-8E0E93CDB077}"/>
              </a:ext>
            </a:extLst>
          </p:cNvPr>
          <p:cNvSpPr/>
          <p:nvPr/>
        </p:nvSpPr>
        <p:spPr>
          <a:xfrm>
            <a:off x="179291" y="966593"/>
            <a:ext cx="11688417" cy="478077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r>
              <a:rPr lang="en-GB" sz="6600" dirty="0">
                <a:solidFill>
                  <a:srgbClr val="7030A0"/>
                </a:solidFill>
                <a:latin typeface="Comic Sans MS" panose="030F0702030302020204" pitchFamily="66" charset="0"/>
              </a:rPr>
              <a:t>What will I study at GCSE?</a:t>
            </a: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40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a:p>
            <a:pPr algn="ctr"/>
            <a:endParaRPr lang="en-GB" sz="1400" dirty="0">
              <a:solidFill>
                <a:srgbClr val="7030A0"/>
              </a:solidFill>
              <a:latin typeface="Comic Sans MS" panose="030F0702030302020204" pitchFamily="66" charset="0"/>
            </a:endParaRPr>
          </a:p>
          <a:p>
            <a:pPr algn="ctr"/>
            <a:r>
              <a:rPr lang="en-GB" sz="1400" dirty="0">
                <a:solidFill>
                  <a:srgbClr val="7030A0"/>
                </a:solidFill>
                <a:latin typeface="Comic Sans MS" panose="030F0702030302020204" pitchFamily="66" charset="0"/>
              </a:rPr>
              <a:t> </a:t>
            </a:r>
            <a:endParaRPr lang="en-GB" sz="5400" dirty="0">
              <a:solidFill>
                <a:srgbClr val="7030A0"/>
              </a:solidFill>
              <a:latin typeface="Comic Sans MS" panose="030F0702030302020204" pitchFamily="66" charset="0"/>
            </a:endParaRPr>
          </a:p>
        </p:txBody>
      </p:sp>
    </p:spTree>
    <p:extLst>
      <p:ext uri="{BB962C8B-B14F-4D97-AF65-F5344CB8AC3E}">
        <p14:creationId xmlns:p14="http://schemas.microsoft.com/office/powerpoint/2010/main" val="4137271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3B79A876-C701-4081-B318-962B6DD3E07D}"/>
              </a:ext>
            </a:extLst>
          </p:cNvPr>
          <p:cNvPicPr>
            <a:picLocks noChangeAspect="1"/>
          </p:cNvPicPr>
          <p:nvPr/>
        </p:nvPicPr>
        <p:blipFill>
          <a:blip r:embed="rId3"/>
          <a:stretch>
            <a:fillRect/>
          </a:stretch>
        </p:blipFill>
        <p:spPr>
          <a:xfrm>
            <a:off x="517445" y="871357"/>
            <a:ext cx="10933656" cy="5115286"/>
          </a:xfrm>
          <a:prstGeom prst="rect">
            <a:avLst/>
          </a:prstGeom>
        </p:spPr>
      </p:pic>
    </p:spTree>
    <p:extLst>
      <p:ext uri="{BB962C8B-B14F-4D97-AF65-F5344CB8AC3E}">
        <p14:creationId xmlns:p14="http://schemas.microsoft.com/office/powerpoint/2010/main" val="387557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ollection of Printable Religion, Religious Education Teaching Resources  for schools including posters and worksheets">
            <a:extLst>
              <a:ext uri="{FF2B5EF4-FFF2-40B4-BE49-F238E27FC236}">
                <a16:creationId xmlns:a16="http://schemas.microsoft.com/office/drawing/2014/main" id="{899CE818-F85D-4A32-B875-CDED0FD98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ollection of Printable Religion, Religious Education Teaching Resources  for schools including posters and worksheets">
            <a:extLst>
              <a:ext uri="{FF2B5EF4-FFF2-40B4-BE49-F238E27FC236}">
                <a16:creationId xmlns:a16="http://schemas.microsoft.com/office/drawing/2014/main" id="{4F68CB23-E0BA-4762-ADD9-C8949E2A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ollection of Printable Religion, Religious Education Teaching Resources  for schools including posters and worksheets">
            <a:extLst>
              <a:ext uri="{FF2B5EF4-FFF2-40B4-BE49-F238E27FC236}">
                <a16:creationId xmlns:a16="http://schemas.microsoft.com/office/drawing/2014/main" id="{37BCA18E-4F0C-4D12-BE2D-A48B041BA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0"/>
            <a:ext cx="36576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 Collection of Printable Religion, Religious Education Teaching Resources  for schools including posters and worksheets">
            <a:extLst>
              <a:ext uri="{FF2B5EF4-FFF2-40B4-BE49-F238E27FC236}">
                <a16:creationId xmlns:a16="http://schemas.microsoft.com/office/drawing/2014/main" id="{018F6D41-073B-476F-A527-2C81DADF5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 Collection of Printable Religion, Religious Education Teaching Resources  for schools including posters and worksheets">
            <a:extLst>
              <a:ext uri="{FF2B5EF4-FFF2-40B4-BE49-F238E27FC236}">
                <a16:creationId xmlns:a16="http://schemas.microsoft.com/office/drawing/2014/main" id="{F7ED8670-AE96-4A9A-9E8A-FED27136B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6057900"/>
            <a:ext cx="42672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 Collection of Printable Religion, Religious Education Teaching Resources  for schools including posters and worksheets">
            <a:extLst>
              <a:ext uri="{FF2B5EF4-FFF2-40B4-BE49-F238E27FC236}">
                <a16:creationId xmlns:a16="http://schemas.microsoft.com/office/drawing/2014/main" id="{EC227FE1-3DA9-4B80-9880-4B860C32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57900"/>
            <a:ext cx="3657600" cy="800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C97FA77-4BE4-405D-A6A3-8E0E93CDB077}"/>
              </a:ext>
            </a:extLst>
          </p:cNvPr>
          <p:cNvSpPr/>
          <p:nvPr/>
        </p:nvSpPr>
        <p:spPr>
          <a:xfrm>
            <a:off x="225287" y="970672"/>
            <a:ext cx="11688417" cy="478077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solidFill>
                <a:srgbClr val="7030A0"/>
              </a:solidFill>
              <a:latin typeface="Comic Sans MS" panose="030F0702030302020204" pitchFamily="66" charset="0"/>
            </a:endParaRPr>
          </a:p>
          <a:p>
            <a:pPr algn="ctr"/>
            <a:r>
              <a:rPr lang="en-GB" sz="3600" dirty="0">
                <a:solidFill>
                  <a:srgbClr val="7030A0"/>
                </a:solidFill>
                <a:latin typeface="Comic Sans MS" panose="030F0702030302020204" pitchFamily="66" charset="0"/>
              </a:rPr>
              <a:t>What if I have any further questions?</a:t>
            </a:r>
          </a:p>
          <a:p>
            <a:pPr algn="ctr"/>
            <a:endParaRPr lang="en-GB" sz="3600" dirty="0">
              <a:solidFill>
                <a:srgbClr val="7030A0"/>
              </a:solidFill>
              <a:latin typeface="Comic Sans MS" panose="030F0702030302020204" pitchFamily="66" charset="0"/>
            </a:endParaRPr>
          </a:p>
          <a:p>
            <a:pPr algn="ctr"/>
            <a:endParaRPr lang="en-GB" sz="3600" dirty="0">
              <a:solidFill>
                <a:srgbClr val="7030A0"/>
              </a:solidFill>
              <a:latin typeface="Comic Sans MS" panose="030F0702030302020204" pitchFamily="66" charset="0"/>
            </a:endParaRPr>
          </a:p>
          <a:p>
            <a:pPr algn="ctr"/>
            <a:endParaRPr lang="en-GB" sz="3600" dirty="0">
              <a:solidFill>
                <a:srgbClr val="7030A0"/>
              </a:solidFill>
              <a:latin typeface="Comic Sans MS" panose="030F0702030302020204" pitchFamily="66" charset="0"/>
            </a:endParaRPr>
          </a:p>
          <a:p>
            <a:pPr algn="ctr"/>
            <a:endParaRPr lang="en-GB" sz="3600" dirty="0">
              <a:solidFill>
                <a:srgbClr val="7030A0"/>
              </a:solidFill>
              <a:latin typeface="Comic Sans MS" panose="030F0702030302020204" pitchFamily="66" charset="0"/>
            </a:endParaRPr>
          </a:p>
          <a:p>
            <a:pPr algn="ctr"/>
            <a:r>
              <a:rPr lang="en-GB" sz="3600" dirty="0">
                <a:solidFill>
                  <a:srgbClr val="7030A0"/>
                </a:solidFill>
                <a:latin typeface="Comic Sans MS" panose="030F0702030302020204" pitchFamily="66" charset="0"/>
              </a:rPr>
              <a:t> </a:t>
            </a:r>
          </a:p>
          <a:p>
            <a:pPr algn="ctr"/>
            <a:endParaRPr lang="en-GB" sz="5400" dirty="0">
              <a:solidFill>
                <a:srgbClr val="7030A0"/>
              </a:solidFill>
              <a:latin typeface="Comic Sans MS" panose="030F0702030302020204" pitchFamily="66" charset="0"/>
            </a:endParaRPr>
          </a:p>
          <a:p>
            <a:pPr algn="ctr"/>
            <a:endParaRPr lang="en-GB" sz="5400" dirty="0">
              <a:solidFill>
                <a:srgbClr val="7030A0"/>
              </a:solidFill>
              <a:latin typeface="Comic Sans MS" panose="030F0702030302020204" pitchFamily="66" charset="0"/>
            </a:endParaRPr>
          </a:p>
        </p:txBody>
      </p:sp>
      <p:sp>
        <p:nvSpPr>
          <p:cNvPr id="9" name="TextBox 8">
            <a:extLst>
              <a:ext uri="{FF2B5EF4-FFF2-40B4-BE49-F238E27FC236}">
                <a16:creationId xmlns:a16="http://schemas.microsoft.com/office/drawing/2014/main" id="{2C5E12F2-594A-4087-9940-706051C3ABB4}"/>
              </a:ext>
            </a:extLst>
          </p:cNvPr>
          <p:cNvSpPr txBox="1"/>
          <p:nvPr/>
        </p:nvSpPr>
        <p:spPr>
          <a:xfrm>
            <a:off x="461175" y="2168759"/>
            <a:ext cx="9653496" cy="3108543"/>
          </a:xfrm>
          <a:prstGeom prst="rect">
            <a:avLst/>
          </a:prstGeom>
          <a:noFill/>
        </p:spPr>
        <p:txBody>
          <a:bodyPr wrap="square" rtlCol="0">
            <a:spAutoFit/>
          </a:bodyPr>
          <a:lstStyle/>
          <a:p>
            <a:r>
              <a:rPr lang="en-GB" sz="2800" dirty="0">
                <a:solidFill>
                  <a:srgbClr val="002060"/>
                </a:solidFill>
              </a:rPr>
              <a:t>Please Contact </a:t>
            </a:r>
          </a:p>
          <a:p>
            <a:endParaRPr lang="en-GB" sz="2800" dirty="0">
              <a:solidFill>
                <a:schemeClr val="bg1"/>
              </a:solidFill>
            </a:endParaRPr>
          </a:p>
          <a:p>
            <a:r>
              <a:rPr lang="en-GB" sz="2800" b="1" dirty="0">
                <a:solidFill>
                  <a:srgbClr val="002060"/>
                </a:solidFill>
              </a:rPr>
              <a:t>Head of Department: Miss L Bidwall </a:t>
            </a:r>
          </a:p>
          <a:p>
            <a:r>
              <a:rPr lang="en-GB" sz="2800" dirty="0">
                <a:hlinkClick r:id="rId3"/>
              </a:rPr>
              <a:t>lbi@lpgs.bromley.sch.uk</a:t>
            </a:r>
            <a:r>
              <a:rPr lang="en-GB" sz="2800" dirty="0"/>
              <a:t> </a:t>
            </a:r>
          </a:p>
          <a:p>
            <a:endParaRPr lang="en-GB" sz="2800" dirty="0"/>
          </a:p>
          <a:p>
            <a:r>
              <a:rPr lang="en-GB" sz="2800" b="1" dirty="0">
                <a:solidFill>
                  <a:srgbClr val="002060"/>
                </a:solidFill>
              </a:rPr>
              <a:t>Teacher of RS: Ms S Heaton </a:t>
            </a:r>
          </a:p>
          <a:p>
            <a:r>
              <a:rPr lang="fi-FI" sz="2800" dirty="0">
                <a:hlinkClick r:id="rId4"/>
              </a:rPr>
              <a:t>SH@lpgs.bromley.sch.uk</a:t>
            </a:r>
            <a:r>
              <a:rPr lang="fi-FI" sz="2800" dirty="0"/>
              <a:t> </a:t>
            </a:r>
            <a:endParaRPr lang="en-GB" sz="2800" dirty="0"/>
          </a:p>
        </p:txBody>
      </p:sp>
    </p:spTree>
    <p:extLst>
      <p:ext uri="{BB962C8B-B14F-4D97-AF65-F5344CB8AC3E}">
        <p14:creationId xmlns:p14="http://schemas.microsoft.com/office/powerpoint/2010/main" val="2275234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8092E058CE22442B01FEC71C1E3AF77" ma:contentTypeVersion="10" ma:contentTypeDescription="Create a new document." ma:contentTypeScope="" ma:versionID="47dc5c5ef729599031ce538070066ab0">
  <xsd:schema xmlns:xsd="http://www.w3.org/2001/XMLSchema" xmlns:xs="http://www.w3.org/2001/XMLSchema" xmlns:p="http://schemas.microsoft.com/office/2006/metadata/properties" xmlns:ns3="69cebcdb-49b2-4b20-a78f-462c6c8c7ba3" xmlns:ns4="b9617be5-0ea3-491f-84aa-168a282e4634" targetNamespace="http://schemas.microsoft.com/office/2006/metadata/properties" ma:root="true" ma:fieldsID="acb205d5066d8a6b8655b492d0a75ce0" ns3:_="" ns4:_="">
    <xsd:import namespace="69cebcdb-49b2-4b20-a78f-462c6c8c7ba3"/>
    <xsd:import namespace="b9617be5-0ea3-491f-84aa-168a282e463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cebcdb-49b2-4b20-a78f-462c6c8c7b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9617be5-0ea3-491f-84aa-168a282e463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3AA72D-252D-4F5C-93EC-4F50A9DEF517}">
  <ds:schemaRefs>
    <ds:schemaRef ds:uri="http://schemas.microsoft.com/sharepoint/v3/contenttype/forms"/>
  </ds:schemaRefs>
</ds:datastoreItem>
</file>

<file path=customXml/itemProps2.xml><?xml version="1.0" encoding="utf-8"?>
<ds:datastoreItem xmlns:ds="http://schemas.openxmlformats.org/officeDocument/2006/customXml" ds:itemID="{09DCB8D4-3DA8-422F-A5E5-14F7CF8660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cebcdb-49b2-4b20-a78f-462c6c8c7ba3"/>
    <ds:schemaRef ds:uri="b9617be5-0ea3-491f-84aa-168a282e46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C0CCF5-39B4-47C7-8454-CDA64457ED0B}">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elements/1.1/"/>
    <ds:schemaRef ds:uri="69cebcdb-49b2-4b20-a78f-462c6c8c7ba3"/>
    <ds:schemaRef ds:uri="http://schemas.openxmlformats.org/package/2006/metadata/core-properties"/>
    <ds:schemaRef ds:uri="b9617be5-0ea3-491f-84aa-168a282e4634"/>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50</TotalTime>
  <Words>337</Words>
  <Application>Microsoft Office PowerPoint</Application>
  <PresentationFormat>Widescreen</PresentationFormat>
  <Paragraphs>70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Comic Sans MS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Lakhwinder Bidwall</dc:creator>
  <cp:lastModifiedBy>Lakhwinder Bidwall</cp:lastModifiedBy>
  <cp:revision>9</cp:revision>
  <dcterms:created xsi:type="dcterms:W3CDTF">2023-01-13T07:24:35Z</dcterms:created>
  <dcterms:modified xsi:type="dcterms:W3CDTF">2023-01-13T13:22:28Z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0x010100F8092E058CE22442B01FEC71C1E3AF77</vt:lpwstr>
  </property>
</Properties>
</file>