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04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92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571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491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824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39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35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87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97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98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65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07A8D-4A7C-443D-A53A-1F4B1CEA751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E60D-DF8B-4B28-84FF-6091C4BBA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0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9576" y="548681"/>
            <a:ext cx="77724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u="sng" dirty="0" smtClean="0"/>
              <a:t>Using a biblical story as the opening of a novel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7648" y="2348880"/>
            <a:ext cx="6400800" cy="432048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chemeClr val="tx1"/>
                </a:solidFill>
              </a:rPr>
              <a:t>Useful links to dilemmas and sudden ‘turn of events’.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chemeClr val="tx1"/>
                </a:solidFill>
              </a:rPr>
              <a:t>Adaptability.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chemeClr val="tx1"/>
                </a:solidFill>
              </a:rPr>
              <a:t>Conscious crafting of language to provide engaging settings.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8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GB" u="sng" dirty="0" smtClean="0"/>
              <a:t>Adam and Eve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30559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GB" dirty="0" smtClean="0"/>
              <a:t>What’s the story</a:t>
            </a:r>
            <a:r>
              <a:rPr lang="en-GB" dirty="0" smtClean="0"/>
              <a:t>? If you don’t know, look it up online.</a:t>
            </a:r>
            <a:endParaRPr lang="en-GB" dirty="0" smtClean="0"/>
          </a:p>
          <a:p>
            <a:pPr algn="just"/>
            <a:r>
              <a:rPr lang="en-GB" dirty="0" smtClean="0"/>
              <a:t>How is Eve presented in the original (Genesis)?</a:t>
            </a:r>
          </a:p>
          <a:p>
            <a:pPr algn="just"/>
            <a:r>
              <a:rPr lang="en-GB" dirty="0" smtClean="0"/>
              <a:t>How can the same story be told differently? What decisions and </a:t>
            </a:r>
            <a:r>
              <a:rPr lang="en-GB" dirty="0" smtClean="0"/>
              <a:t>‘micro-interventions’ </a:t>
            </a:r>
            <a:r>
              <a:rPr lang="en-GB" dirty="0" smtClean="0"/>
              <a:t>would you have to make?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497832" y="3905794"/>
            <a:ext cx="8712968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3200" u="sng" dirty="0" smtClean="0"/>
              <a:t>Micro-interventions</a:t>
            </a:r>
            <a:endParaRPr lang="en-GB" sz="3200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Where you craft changes to the original narrative e.g. change in tense; shift from third to first person; the overall structure, including flashbacks. </a:t>
            </a:r>
            <a:endParaRPr lang="en-GB" sz="32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6831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Re-crafting a part of the 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Spend 40 minutes re-writing a part of the story where you have </a:t>
            </a:r>
            <a:r>
              <a:rPr lang="en-GB" smtClean="0"/>
              <a:t>applied micro-interventions.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9850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Using a biblical story as the opening of a novel</vt:lpstr>
      <vt:lpstr>Adam and Eve</vt:lpstr>
      <vt:lpstr>Re-crafting a part of the story</vt:lpstr>
    </vt:vector>
  </TitlesOfParts>
  <Company>Langley Park School For Girls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biblical story as the opening of a novel</dc:title>
  <dc:creator>Jordan Walker</dc:creator>
  <cp:lastModifiedBy>Jordan Walker</cp:lastModifiedBy>
  <cp:revision>2</cp:revision>
  <dcterms:created xsi:type="dcterms:W3CDTF">2020-04-16T15:16:56Z</dcterms:created>
  <dcterms:modified xsi:type="dcterms:W3CDTF">2020-04-16T15:17:22Z</dcterms:modified>
</cp:coreProperties>
</file>