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113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38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05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35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12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79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095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21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468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1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77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061CB3-FB4A-4D67-9EDF-2A886D29069F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ED98F5-AD83-4CE7-99B8-10E295DB8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91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BC04111-3201-FD69-23F1-9811A0435C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693" t="10430" r="24258" b="17359"/>
          <a:stretch/>
        </p:blipFill>
        <p:spPr>
          <a:xfrm>
            <a:off x="425513" y="63824"/>
            <a:ext cx="8302027" cy="6737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92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C28A3F-8F6C-4E19-52F4-EFC0C66730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51" t="20825" r="23565" b="29538"/>
          <a:stretch/>
        </p:blipFill>
        <p:spPr>
          <a:xfrm>
            <a:off x="306597" y="181070"/>
            <a:ext cx="8530805" cy="462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088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Fulford</dc:creator>
  <cp:lastModifiedBy>Tim Fulford</cp:lastModifiedBy>
  <cp:revision>1</cp:revision>
  <dcterms:created xsi:type="dcterms:W3CDTF">2024-06-26T13:16:39Z</dcterms:created>
  <dcterms:modified xsi:type="dcterms:W3CDTF">2024-06-26T13:27:41Z</dcterms:modified>
</cp:coreProperties>
</file>