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e24.com/fr/20200602-mort-d-adama-traor&#233;-un-rassemblement-interdit-&#224;-par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sgalbert@lpgs.bromle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199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50FB-D275-4F31-BA66-9CD7BBA15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Manifestation </a:t>
            </a:r>
            <a:r>
              <a:rPr lang="fr-FR" sz="6600" dirty="0"/>
              <a:t>à Paris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217F6-13BE-4B73-B7D4-7B7C4D5A8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08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B937-CF9F-4AB5-B49C-9D39F713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38540"/>
            <a:ext cx="9720072" cy="1205948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Regardez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la vid</a:t>
            </a:r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É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o </a:t>
            </a:r>
            <a:endParaRPr lang="fr-FR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EAAB-CD0A-4A86-9AD8-F33061A24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89043"/>
            <a:ext cx="9720073" cy="4520317"/>
          </a:xfrm>
        </p:spPr>
        <p:txBody>
          <a:bodyPr/>
          <a:lstStyle/>
          <a:p>
            <a:endParaRPr lang="fr-FR" dirty="0">
              <a:hlinkClick r:id="rId2"/>
            </a:endParaRPr>
          </a:p>
          <a:p>
            <a:r>
              <a:rPr lang="fr-FR" sz="3200" dirty="0">
                <a:hlinkClick r:id="rId2"/>
              </a:rPr>
              <a:t>https://www.france24.com/</a:t>
            </a:r>
            <a:r>
              <a:rPr lang="fr-FR" sz="3200" dirty="0" err="1">
                <a:hlinkClick r:id="rId2"/>
              </a:rPr>
              <a:t>fr</a:t>
            </a:r>
            <a:r>
              <a:rPr lang="fr-FR" sz="3200" dirty="0">
                <a:hlinkClick r:id="rId2"/>
              </a:rPr>
              <a:t>/20200602-mort-d-adama-traoré-un-rassemblement-interdit-à-paris</a:t>
            </a:r>
            <a:endParaRPr lang="fr-FR" sz="3200" dirty="0"/>
          </a:p>
          <a:p>
            <a:endParaRPr lang="en-GB" sz="3200" dirty="0"/>
          </a:p>
          <a:p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13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C5DC-CE82-43A7-8213-0DA47D60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14155"/>
            <a:ext cx="9720072" cy="107130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R</a:t>
            </a:r>
            <a:r>
              <a:rPr lang="fr-FR" dirty="0" err="1">
                <a:solidFill>
                  <a:schemeClr val="bg1"/>
                </a:solidFill>
                <a:highlight>
                  <a:srgbClr val="FFFF00"/>
                </a:highlight>
              </a:rPr>
              <a:t>éponds</a:t>
            </a:r>
            <a: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  <a:t> aux questions</a:t>
            </a:r>
            <a:br>
              <a:rPr lang="fr-FR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5BEA-3B1A-4A3A-ABA3-E1A5AA35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78226"/>
            <a:ext cx="9720073" cy="4931134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manifestation qui s'inscrit dans le contexte d'une forte contestation aux États-Unis après la mort de George Floyd. Des milliers de personnes ont manifesté au soir du mardi 2 juin contre les violences policières. Elles étaient rassemblées à Paris, à l'appel du comité de soutien à la famille d'Adama Traoré – jeune homme noir de 24 ans, mort en 2016 après son interpellation – en dépit de l'interdiction de rassemblement prise par la police pour raisons sanitaires.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did the protest take place?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people protested?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old was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Adama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Traoré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Why are French people protesting?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was the protest forbidden?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6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4EC2-8508-4FB4-B164-D5032CE1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3" y="193014"/>
            <a:ext cx="9720072" cy="1499616"/>
          </a:xfrm>
        </p:spPr>
        <p:txBody>
          <a:bodyPr/>
          <a:lstStyle/>
          <a:p>
            <a:r>
              <a:rPr lang="en-GB" dirty="0"/>
              <a:t>           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Traduisez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le tweet</a:t>
            </a:r>
            <a:endParaRPr lang="fr-FR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55E401B-2A35-48D1-A3AF-9A9F1C30A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17" t="46568" r="31413" b="5046"/>
          <a:stretch/>
        </p:blipFill>
        <p:spPr>
          <a:xfrm>
            <a:off x="2173357" y="1666515"/>
            <a:ext cx="7050156" cy="49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D53D-FA9B-45B6-BCB9-182CA2F3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9577" cy="1499616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Traduisez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le tweet</a:t>
            </a:r>
            <a:endParaRPr lang="fr-FR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060FB05-BDB8-4F4A-BC02-5F8C31809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5" t="45626" r="32591" b="4629"/>
          <a:stretch/>
        </p:blipFill>
        <p:spPr>
          <a:xfrm>
            <a:off x="1024127" y="2232627"/>
            <a:ext cx="5628464" cy="4207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192A35-0EB6-430B-BDBA-055613D06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42" y="2232627"/>
            <a:ext cx="4814926" cy="40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0C62-481B-47E3-BF43-546EC2CB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03827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7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comment on the forum about the recent protests 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7C4EF-3FC7-40BB-9D12-080DEB71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90506"/>
            <a:ext cx="9720073" cy="4023360"/>
          </a:xfrm>
        </p:spPr>
        <p:txBody>
          <a:bodyPr/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Ecrivez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commentaire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sur les manifestations 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centes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vu a la 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que…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trouve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/ je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pense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que….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BB41DD8-F108-4A73-A0FA-8D0DF5049F06}"/>
              </a:ext>
            </a:extLst>
          </p:cNvPr>
          <p:cNvSpPr/>
          <p:nvPr/>
        </p:nvSpPr>
        <p:spPr>
          <a:xfrm>
            <a:off x="109728" y="83753"/>
            <a:ext cx="1338072" cy="1042682"/>
          </a:xfrm>
          <a:prstGeom prst="star5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27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71B6-0A17-4CA9-AFC7-830401AB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Envoyez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r</a:t>
            </a:r>
            <a:r>
              <a:rPr lang="fr-FR" dirty="0"/>
              <a:t>É</a:t>
            </a:r>
            <a:r>
              <a:rPr lang="en-GB" dirty="0" err="1"/>
              <a:t>ponses</a:t>
            </a:r>
            <a:r>
              <a:rPr lang="en-GB" dirty="0"/>
              <a:t> par email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3FFD-066D-4C54-8240-2C62C5B8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sgalbert@lpgs.bromley.sch.uk</a:t>
            </a:r>
            <a:endParaRPr lang="en-GB" sz="3200" dirty="0">
              <a:solidFill>
                <a:srgbClr val="FFC000"/>
              </a:solidFill>
            </a:endParaRPr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B7790-B01A-48F1-9F4A-1A3AD3967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46815" y="2084832"/>
            <a:ext cx="4121057" cy="38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</TotalTime>
  <Words>202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Integral</vt:lpstr>
      <vt:lpstr>Manifestation à Paris</vt:lpstr>
      <vt:lpstr>Regardez la vidÉo </vt:lpstr>
      <vt:lpstr>Réponds aux questions </vt:lpstr>
      <vt:lpstr>            Traduisez le tweet</vt:lpstr>
      <vt:lpstr>Traduisez le tweet</vt:lpstr>
      <vt:lpstr>    Extension   Write a comment on the forum about the recent protests  </vt:lpstr>
      <vt:lpstr>Envoyez vos rÉponses par email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Sandrine Galbert</dc:creator>
  <cp:lastModifiedBy>Sandrine Galbert</cp:lastModifiedBy>
  <cp:revision>10</cp:revision>
  <dcterms:created xsi:type="dcterms:W3CDTF">2020-06-04T13:10:36Z</dcterms:created>
  <dcterms:modified xsi:type="dcterms:W3CDTF">2020-06-04T14:29:06Z</dcterms:modified>
</cp:coreProperties>
</file>