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07D4C4-32BC-45BB-815A-670E9786D48F}" v="24" dt="2020-03-31T12:08:25.4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a purdie" userId="84720aebc991d64f" providerId="LiveId" clId="{43AE4308-7A1A-4008-BBC1-84B4BE6B81B2}"/>
    <pc:docChg chg="modSld">
      <pc:chgData name="cara purdie" userId="84720aebc991d64f" providerId="LiveId" clId="{43AE4308-7A1A-4008-BBC1-84B4BE6B81B2}" dt="2020-03-31T14:12:00.516" v="5" actId="20577"/>
      <pc:docMkLst>
        <pc:docMk/>
      </pc:docMkLst>
      <pc:sldChg chg="modSp">
        <pc:chgData name="cara purdie" userId="84720aebc991d64f" providerId="LiveId" clId="{43AE4308-7A1A-4008-BBC1-84B4BE6B81B2}" dt="2020-03-31T12:10:34.497" v="0" actId="2"/>
        <pc:sldMkLst>
          <pc:docMk/>
          <pc:sldMk cId="3767482403" sldId="261"/>
        </pc:sldMkLst>
        <pc:spChg chg="mod">
          <ac:chgData name="cara purdie" userId="84720aebc991d64f" providerId="LiveId" clId="{43AE4308-7A1A-4008-BBC1-84B4BE6B81B2}" dt="2020-03-31T12:10:34.497" v="0" actId="2"/>
          <ac:spMkLst>
            <pc:docMk/>
            <pc:sldMk cId="3767482403" sldId="261"/>
            <ac:spMk id="5" creationId="{8565DED3-E870-46D2-82DC-8A1ECB737D62}"/>
          </ac:spMkLst>
        </pc:spChg>
      </pc:sldChg>
      <pc:sldChg chg="modSp">
        <pc:chgData name="cara purdie" userId="84720aebc991d64f" providerId="LiveId" clId="{43AE4308-7A1A-4008-BBC1-84B4BE6B81B2}" dt="2020-03-31T14:12:00.516" v="5" actId="20577"/>
        <pc:sldMkLst>
          <pc:docMk/>
          <pc:sldMk cId="2134354080" sldId="262"/>
        </pc:sldMkLst>
        <pc:spChg chg="mod">
          <ac:chgData name="cara purdie" userId="84720aebc991d64f" providerId="LiveId" clId="{43AE4308-7A1A-4008-BBC1-84B4BE6B81B2}" dt="2020-03-31T12:11:10.221" v="1" actId="13822"/>
          <ac:spMkLst>
            <pc:docMk/>
            <pc:sldMk cId="2134354080" sldId="262"/>
            <ac:spMk id="4" creationId="{1B911A9F-1E39-4748-8979-EA87D56C62AE}"/>
          </ac:spMkLst>
        </pc:spChg>
        <pc:spChg chg="mod">
          <ac:chgData name="cara purdie" userId="84720aebc991d64f" providerId="LiveId" clId="{43AE4308-7A1A-4008-BBC1-84B4BE6B81B2}" dt="2020-03-31T14:12:00.516" v="5" actId="20577"/>
          <ac:spMkLst>
            <pc:docMk/>
            <pc:sldMk cId="2134354080" sldId="262"/>
            <ac:spMk id="11" creationId="{338B9D4D-117E-4F42-B6B4-4308D015BBF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FB283-254D-4587-95CC-C987E6C3D1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8199F36-AC8E-457D-9BE6-A4B2BF14F3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EAE37D7-B2A6-4F1D-B6F0-18BC426EE245}"/>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8846FEB5-1712-4DD3-ABC3-87942C0AADC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F7D1539-D5CB-4BA8-8078-1CD4B7DC3531}"/>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1026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66C5-06E0-45A6-A32C-BFFDB54AFCA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E86FA5-0B57-4179-9F17-1922E8BD86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2C6540-4D5B-4E15-9831-E039A8A85046}"/>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F6D6E02A-DA9D-419C-BE1F-9573C0327A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6470725-0A47-40EF-B3E0-F8B0B41E04D7}"/>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2509158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A2AFBD-FBA6-43F1-9C09-AE2396C94A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8994B2-95C8-4689-B819-48EC0FD752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4EC666-FDC8-4DD0-9668-21DF5945E537}"/>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912DA6BB-4B29-495F-BB86-FCCC2AB9729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9F61E6C-C429-494C-932B-6D79EF3A74C8}"/>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3667322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AC24E-5342-496E-9494-C8A16C3ECB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D20BAB4-AB36-49A7-A5CB-4421372572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8F55C0-84E6-4F2A-B694-A096112A2A1E}"/>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EDBD8473-78AE-455D-A8A8-C622EDC7096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283710-A3E9-4853-8341-96A03D666EC9}"/>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48320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FD853-608F-4B39-81C4-3241B057A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D8AD3C-C54D-4296-9DE3-67AF942D30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85BB71-F915-479B-A18A-9B7155CE9651}"/>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EE5AE514-C08F-4BBC-96C4-E089364A792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6EB4939-549E-42CD-A97C-47259C2845EB}"/>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2391613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24FEA5-A74C-44F5-B8ED-E1FF84FF88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395417-1F3A-494B-9062-8B5AD860CA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0E5C4D1-9463-4AFF-90DD-75223811B4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2AD944-6D7B-4CE3-9686-37421CB6EDF4}"/>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6" name="Footer Placeholder 5">
            <a:extLst>
              <a:ext uri="{FF2B5EF4-FFF2-40B4-BE49-F238E27FC236}">
                <a16:creationId xmlns:a16="http://schemas.microsoft.com/office/drawing/2014/main" id="{8A391775-15EC-4CF0-84FB-7BFBC7F7DBF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3FD0A29-CD24-4CD6-8B23-0B00C02C4AF7}"/>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3768543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E7822-D655-4A04-81FC-54075288D7C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D2A83A-A368-45D0-9410-CBB2F0DD3A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1508AD-426E-4E9C-BD33-00F04C48CB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D97465-772F-412D-9063-3259B931C7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18C9BA-0161-4EA9-905B-1952028036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1EE4F77-07D3-405F-A7FB-5091975F1F79}"/>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8" name="Footer Placeholder 7">
            <a:extLst>
              <a:ext uri="{FF2B5EF4-FFF2-40B4-BE49-F238E27FC236}">
                <a16:creationId xmlns:a16="http://schemas.microsoft.com/office/drawing/2014/main" id="{1133EBD2-03C6-4FAA-8C8E-B7194F77020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56C903C-84B4-4FF7-BC0C-854AE0F0A351}"/>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212531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7CBFE-EC6D-480F-AF5E-05C32CEED98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00165B-9671-48B2-910F-8A56DD16E32E}"/>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4" name="Footer Placeholder 3">
            <a:extLst>
              <a:ext uri="{FF2B5EF4-FFF2-40B4-BE49-F238E27FC236}">
                <a16:creationId xmlns:a16="http://schemas.microsoft.com/office/drawing/2014/main" id="{A1BFC3F9-7E18-4042-AD1F-432986754AF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6F1FC4BC-BB2F-47E7-B7A1-182F283B3E43}"/>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2769343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09473C-35C6-493F-8784-A90A11E0452F}"/>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3" name="Footer Placeholder 2">
            <a:extLst>
              <a:ext uri="{FF2B5EF4-FFF2-40B4-BE49-F238E27FC236}">
                <a16:creationId xmlns:a16="http://schemas.microsoft.com/office/drawing/2014/main" id="{1C9D1B06-6404-417B-8FE3-266718494E05}"/>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C32690D9-F794-4E8C-988C-6C309191C3F1}"/>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181942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F05E6-4D5A-4D1E-9FF1-5111AD9959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1F4CD70-AB85-4B5E-BCBD-0152B99870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8909756-0481-42F0-9578-A2F7E97982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6006BF-0722-491C-85BF-7449912B2AB1}"/>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6" name="Footer Placeholder 5">
            <a:extLst>
              <a:ext uri="{FF2B5EF4-FFF2-40B4-BE49-F238E27FC236}">
                <a16:creationId xmlns:a16="http://schemas.microsoft.com/office/drawing/2014/main" id="{A9D0343E-2EB6-4DBF-9F85-18E05BAB14C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995592C-1366-41D0-B615-C0253BA82B7A}"/>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209241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8ADE4-56EC-4E7F-B8FF-A567BC585C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3D6D386-32DC-4B77-BF17-484694FFB9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70D1E4C-063D-4D20-8868-33E1E1DC68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66D023-4DD1-484B-BC36-970DA3591B33}"/>
              </a:ext>
            </a:extLst>
          </p:cNvPr>
          <p:cNvSpPr>
            <a:spLocks noGrp="1"/>
          </p:cNvSpPr>
          <p:nvPr>
            <p:ph type="dt" sz="half" idx="10"/>
          </p:nvPr>
        </p:nvSpPr>
        <p:spPr/>
        <p:txBody>
          <a:bodyPr/>
          <a:lstStyle/>
          <a:p>
            <a:fld id="{72E4B61C-CB19-4137-9FAF-E9C48F897E35}" type="datetimeFigureOut">
              <a:rPr lang="en-GB" smtClean="0"/>
              <a:t>31/03/2020</a:t>
            </a:fld>
            <a:endParaRPr lang="en-GB" dirty="0"/>
          </a:p>
        </p:txBody>
      </p:sp>
      <p:sp>
        <p:nvSpPr>
          <p:cNvPr id="6" name="Footer Placeholder 5">
            <a:extLst>
              <a:ext uri="{FF2B5EF4-FFF2-40B4-BE49-F238E27FC236}">
                <a16:creationId xmlns:a16="http://schemas.microsoft.com/office/drawing/2014/main" id="{422C49C7-2B9D-4140-A402-58DCF92F3C5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950ED48-EC69-4AF2-BA60-A4F6556B9678}"/>
              </a:ext>
            </a:extLst>
          </p:cNvPr>
          <p:cNvSpPr>
            <a:spLocks noGrp="1"/>
          </p:cNvSpPr>
          <p:nvPr>
            <p:ph type="sldNum" sz="quarter" idx="12"/>
          </p:nvPr>
        </p:nvSpPr>
        <p:spPr/>
        <p:txBody>
          <a:bodyPr/>
          <a:lstStyle/>
          <a:p>
            <a:fld id="{B21F1847-48A1-4CE9-9772-61215A51FCEE}" type="slidenum">
              <a:rPr lang="en-GB" smtClean="0"/>
              <a:t>‹#›</a:t>
            </a:fld>
            <a:endParaRPr lang="en-GB" dirty="0"/>
          </a:p>
        </p:txBody>
      </p:sp>
    </p:spTree>
    <p:extLst>
      <p:ext uri="{BB962C8B-B14F-4D97-AF65-F5344CB8AC3E}">
        <p14:creationId xmlns:p14="http://schemas.microsoft.com/office/powerpoint/2010/main" val="1486247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8CB4C4-2207-45C1-8C67-9207F9E4A2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EA37AF-7D0A-4D98-B19D-B60BE257F0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8A5457-130F-469F-8375-EDC5206C41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E4B61C-CB19-4137-9FAF-E9C48F897E35}" type="datetimeFigureOut">
              <a:rPr lang="en-GB" smtClean="0"/>
              <a:t>31/03/2020</a:t>
            </a:fld>
            <a:endParaRPr lang="en-GB" dirty="0"/>
          </a:p>
        </p:txBody>
      </p:sp>
      <p:sp>
        <p:nvSpPr>
          <p:cNvPr id="5" name="Footer Placeholder 4">
            <a:extLst>
              <a:ext uri="{FF2B5EF4-FFF2-40B4-BE49-F238E27FC236}">
                <a16:creationId xmlns:a16="http://schemas.microsoft.com/office/drawing/2014/main" id="{45C82E0E-C741-4AFD-A27F-BD1138ED0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AB25560A-B285-4267-818A-9ED7A8504B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F1847-48A1-4CE9-9772-61215A51FCEE}" type="slidenum">
              <a:rPr lang="en-GB" smtClean="0"/>
              <a:t>‹#›</a:t>
            </a:fld>
            <a:endParaRPr lang="en-GB" dirty="0"/>
          </a:p>
        </p:txBody>
      </p:sp>
    </p:spTree>
    <p:extLst>
      <p:ext uri="{BB962C8B-B14F-4D97-AF65-F5344CB8AC3E}">
        <p14:creationId xmlns:p14="http://schemas.microsoft.com/office/powerpoint/2010/main" val="3683674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rtfromthestreets.org/blogs/news/positive-benefits-of-creating-art" TargetMode="External"/><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hyperlink" Target="https://www.forbes.com/sites/ashleystahl/2018/07/25/heres-how-creativity-actually-improves-your-health/#759be8f213a6" TargetMode="External"/><Relationship Id="rId4" Type="http://schemas.openxmlformats.org/officeDocument/2006/relationships/hyperlink" Target="https://jamesclear.com/make-more-a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78461-AA8A-48A7-8BED-BAC332E1EB49}"/>
              </a:ext>
            </a:extLst>
          </p:cNvPr>
          <p:cNvSpPr>
            <a:spLocks noGrp="1"/>
          </p:cNvSpPr>
          <p:nvPr>
            <p:ph type="title"/>
          </p:nvPr>
        </p:nvSpPr>
        <p:spPr>
          <a:xfrm>
            <a:off x="746758" y="290536"/>
            <a:ext cx="10515600" cy="1325563"/>
          </a:xfrm>
        </p:spPr>
        <p:txBody>
          <a:bodyPr>
            <a:normAutofit/>
          </a:bodyPr>
          <a:lstStyle/>
          <a:p>
            <a:r>
              <a:rPr lang="en-US" dirty="0"/>
              <a:t>The Positive Power of Art
</a:t>
            </a:r>
            <a:endParaRPr lang="en-GB" dirty="0"/>
          </a:p>
        </p:txBody>
      </p:sp>
      <p:sp>
        <p:nvSpPr>
          <p:cNvPr id="4" name="Rectangle 3">
            <a:extLst>
              <a:ext uri="{FF2B5EF4-FFF2-40B4-BE49-F238E27FC236}">
                <a16:creationId xmlns:a16="http://schemas.microsoft.com/office/drawing/2014/main" id="{2CC46FAA-DB9D-4B29-8A98-C68FBCD94450}"/>
              </a:ext>
            </a:extLst>
          </p:cNvPr>
          <p:cNvSpPr/>
          <p:nvPr/>
        </p:nvSpPr>
        <p:spPr>
          <a:xfrm>
            <a:off x="5600700" y="1128761"/>
            <a:ext cx="6096000" cy="532453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buFont typeface="Arial" panose="020B0604020202020204" pitchFamily="34" charset="0"/>
              <a:buChar char="•"/>
            </a:pPr>
            <a:r>
              <a:rPr lang="en-US" sz="2000" dirty="0"/>
              <a:t>Self-discovery: Creating art can help you acknowledge and recognize feelings that have been lurking in your subconscious.</a:t>
            </a:r>
          </a:p>
          <a:p>
            <a:pPr>
              <a:buFont typeface="Arial" panose="020B0604020202020204" pitchFamily="34" charset="0"/>
              <a:buChar char="•"/>
            </a:pPr>
            <a:r>
              <a:rPr lang="en-US" sz="2000" dirty="0"/>
              <a:t>Self-esteem: The process will give you a feeling of self-accomplishment which can be very valuable to improve your self-appreciation and confidence.</a:t>
            </a:r>
          </a:p>
          <a:p>
            <a:pPr>
              <a:buFont typeface="Arial" panose="020B0604020202020204" pitchFamily="34" charset="0"/>
              <a:buChar char="•"/>
            </a:pPr>
            <a:r>
              <a:rPr lang="en-US" sz="2000" dirty="0"/>
              <a:t>Emotional release: The greatest benefit of involving yourself in the Arts, is giving you a healthy outlet for expressing and letting go all your feelings and fears. Complex emotions such as sadness or anger sometimes cannot be expressed with words. When you are unable to express yourself, but you desire emotional release, making art may help you to do it.</a:t>
            </a:r>
          </a:p>
          <a:p>
            <a:pPr>
              <a:buFont typeface="Arial" panose="020B0604020202020204" pitchFamily="34" charset="0"/>
              <a:buChar char="•"/>
            </a:pPr>
            <a:r>
              <a:rPr lang="en-US" sz="2000" dirty="0"/>
              <a:t>Stress relief: Fighting anxiety, depression or emotional trauma can be very stressful for you both mentally and physically. Creating art can be used to relieve stress and relax your mind and body.</a:t>
            </a:r>
          </a:p>
        </p:txBody>
      </p:sp>
      <p:sp>
        <p:nvSpPr>
          <p:cNvPr id="5" name="Rectangle 4">
            <a:extLst>
              <a:ext uri="{FF2B5EF4-FFF2-40B4-BE49-F238E27FC236}">
                <a16:creationId xmlns:a16="http://schemas.microsoft.com/office/drawing/2014/main" id="{8565DED3-E870-46D2-82DC-8A1ECB737D62}"/>
              </a:ext>
            </a:extLst>
          </p:cNvPr>
          <p:cNvSpPr/>
          <p:nvPr/>
        </p:nvSpPr>
        <p:spPr>
          <a:xfrm>
            <a:off x="746759" y="1128761"/>
            <a:ext cx="4168141" cy="258532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dirty="0"/>
              <a:t>Do you recognise a feeling of joy that you can get when taking part in cultural activities such as music, museums, dance groups and theatre?</a:t>
            </a:r>
          </a:p>
          <a:p>
            <a:r>
              <a:rPr lang="en-US" dirty="0"/>
              <a:t>Getting involved with the Arts can have powerful and lasting effects on both physical and emotional health. Read the list to the right to find out, just how the Arts can benefit your well being.</a:t>
            </a:r>
            <a:endParaRPr lang="en-GB" dirty="0"/>
          </a:p>
        </p:txBody>
      </p:sp>
      <p:cxnSp>
        <p:nvCxnSpPr>
          <p:cNvPr id="7" name="Straight Arrow Connector 6">
            <a:extLst>
              <a:ext uri="{FF2B5EF4-FFF2-40B4-BE49-F238E27FC236}">
                <a16:creationId xmlns:a16="http://schemas.microsoft.com/office/drawing/2014/main" id="{237100FF-1110-4294-977C-91DE944430F7}"/>
              </a:ext>
            </a:extLst>
          </p:cNvPr>
          <p:cNvCxnSpPr>
            <a:cxnSpLocks/>
          </p:cNvCxnSpPr>
          <p:nvPr/>
        </p:nvCxnSpPr>
        <p:spPr>
          <a:xfrm>
            <a:off x="4046220" y="3429000"/>
            <a:ext cx="128016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1" name="Picture 10" descr="A picture containing colorful, colored, colors, painting&#10;&#10;Description automatically generated">
            <a:extLst>
              <a:ext uri="{FF2B5EF4-FFF2-40B4-BE49-F238E27FC236}">
                <a16:creationId xmlns:a16="http://schemas.microsoft.com/office/drawing/2014/main" id="{AC1FDE53-0E3A-4E0E-9F6C-21C20622F4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758" y="3796107"/>
            <a:ext cx="4168141" cy="2657189"/>
          </a:xfrm>
          <a:prstGeom prst="rect">
            <a:avLst/>
          </a:prstGeom>
        </p:spPr>
      </p:pic>
    </p:spTree>
    <p:extLst>
      <p:ext uri="{BB962C8B-B14F-4D97-AF65-F5344CB8AC3E}">
        <p14:creationId xmlns:p14="http://schemas.microsoft.com/office/powerpoint/2010/main" val="3767482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B911A9F-1E39-4748-8979-EA87D56C62AE}"/>
              </a:ext>
            </a:extLst>
          </p:cNvPr>
          <p:cNvSpPr/>
          <p:nvPr/>
        </p:nvSpPr>
        <p:spPr>
          <a:xfrm>
            <a:off x="624840" y="532120"/>
            <a:ext cx="11102340" cy="203132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b="0" i="0" u="none" strike="noStrike" dirty="0">
                <a:effectLst/>
                <a:latin typeface="Lato"/>
              </a:rPr>
              <a:t>It is very important to know that you don’t have to be a talented artist in order to </a:t>
            </a:r>
            <a:r>
              <a:rPr lang="en-US" dirty="0">
                <a:latin typeface="Lato"/>
              </a:rPr>
              <a:t>experience the all of the benefits that the Arts has to offer</a:t>
            </a:r>
            <a:r>
              <a:rPr lang="en-US" b="0" i="0" u="none" strike="noStrike" dirty="0">
                <a:effectLst/>
                <a:latin typeface="Lato"/>
              </a:rPr>
              <a:t>. Human beings are innately creative, and all you need to do to complete a creative activity successfully is, to be honest with yourself and your emotions. Once you </a:t>
            </a:r>
            <a:r>
              <a:rPr lang="en-US" dirty="0">
                <a:latin typeface="Lato"/>
              </a:rPr>
              <a:t>unleash your creativity</a:t>
            </a:r>
            <a:r>
              <a:rPr lang="en-US" b="0" i="0" u="none" strike="noStrike" dirty="0">
                <a:effectLst/>
                <a:latin typeface="Lato"/>
              </a:rPr>
              <a:t>, your inner artist will quickly wake up.</a:t>
            </a:r>
          </a:p>
          <a:p>
            <a:r>
              <a:rPr lang="en-US" b="0" i="0" u="none" strike="noStrike" dirty="0">
                <a:effectLst/>
                <a:latin typeface="Lato"/>
              </a:rPr>
              <a:t>Studies also show that </a:t>
            </a:r>
            <a:r>
              <a:rPr lang="en-US" dirty="0">
                <a:latin typeface="Lato"/>
              </a:rPr>
              <a:t>creating art stimulates the release of dopamine</a:t>
            </a:r>
            <a:r>
              <a:rPr lang="en-US" b="0" i="0" u="none" strike="noStrike" dirty="0">
                <a:effectLst/>
                <a:latin typeface="Lato"/>
              </a:rPr>
              <a:t>. This chemical is released when we do something pleasurable, and it basically makes us feel happier. Increased levels of this feel-good neurotransmitter can be very helpful if you are battling anxiety or depression.</a:t>
            </a:r>
          </a:p>
        </p:txBody>
      </p:sp>
      <p:sp>
        <p:nvSpPr>
          <p:cNvPr id="5" name="Rectangle 4">
            <a:extLst>
              <a:ext uri="{FF2B5EF4-FFF2-40B4-BE49-F238E27FC236}">
                <a16:creationId xmlns:a16="http://schemas.microsoft.com/office/drawing/2014/main" id="{AD01B1DB-CC8B-4708-821D-36BBEEA401B9}"/>
              </a:ext>
            </a:extLst>
          </p:cNvPr>
          <p:cNvSpPr/>
          <p:nvPr/>
        </p:nvSpPr>
        <p:spPr>
          <a:xfrm>
            <a:off x="2194804" y="2905780"/>
            <a:ext cx="7802392" cy="523220"/>
          </a:xfrm>
          <a:prstGeom prst="rect">
            <a:avLst/>
          </a:prstGeom>
        </p:spPr>
        <p:txBody>
          <a:bodyPr wrap="none">
            <a:spAutoFit/>
          </a:bodyPr>
          <a:lstStyle/>
          <a:p>
            <a:r>
              <a:rPr lang="en-US" sz="2800" dirty="0">
                <a:latin typeface="Lato"/>
              </a:rPr>
              <a:t>All you need for it is a willingness to experiment</a:t>
            </a:r>
            <a:r>
              <a:rPr lang="en-US" dirty="0">
                <a:latin typeface="Lato"/>
              </a:rPr>
              <a:t>.</a:t>
            </a:r>
            <a:endParaRPr lang="en-GB" dirty="0"/>
          </a:p>
        </p:txBody>
      </p:sp>
      <p:pic>
        <p:nvPicPr>
          <p:cNvPr id="7" name="Picture 6" descr="A picture containing text&#10;&#10;Description automatically generated">
            <a:extLst>
              <a:ext uri="{FF2B5EF4-FFF2-40B4-BE49-F238E27FC236}">
                <a16:creationId xmlns:a16="http://schemas.microsoft.com/office/drawing/2014/main" id="{2850829F-9E1D-4876-B809-82F02B68EEB9}"/>
              </a:ext>
            </a:extLst>
          </p:cNvPr>
          <p:cNvPicPr>
            <a:picLocks noChangeAspect="1"/>
          </p:cNvPicPr>
          <p:nvPr/>
        </p:nvPicPr>
        <p:blipFill rotWithShape="1">
          <a:blip r:embed="rId2">
            <a:extLst>
              <a:ext uri="{28A0092B-C50C-407E-A947-70E740481C1C}">
                <a14:useLocalDpi xmlns:a14="http://schemas.microsoft.com/office/drawing/2010/main" val="0"/>
              </a:ext>
            </a:extLst>
          </a:blip>
          <a:srcRect l="6858" t="20380" r="50000" b="53280"/>
          <a:stretch/>
        </p:blipFill>
        <p:spPr>
          <a:xfrm>
            <a:off x="779660" y="4041597"/>
            <a:ext cx="3182739" cy="2031325"/>
          </a:xfrm>
          <a:prstGeom prst="rect">
            <a:avLst/>
          </a:prstGeom>
        </p:spPr>
      </p:pic>
      <p:sp>
        <p:nvSpPr>
          <p:cNvPr id="8" name="Rectangle 7">
            <a:extLst>
              <a:ext uri="{FF2B5EF4-FFF2-40B4-BE49-F238E27FC236}">
                <a16:creationId xmlns:a16="http://schemas.microsoft.com/office/drawing/2014/main" id="{BD8A436B-1973-4F92-ABD2-A00E78524B31}"/>
              </a:ext>
            </a:extLst>
          </p:cNvPr>
          <p:cNvSpPr/>
          <p:nvPr/>
        </p:nvSpPr>
        <p:spPr>
          <a:xfrm>
            <a:off x="4300945" y="3602261"/>
            <a:ext cx="8294916" cy="369332"/>
          </a:xfrm>
          <a:prstGeom prst="rect">
            <a:avLst/>
          </a:prstGeom>
        </p:spPr>
        <p:txBody>
          <a:bodyPr wrap="square">
            <a:spAutoFit/>
          </a:bodyPr>
          <a:lstStyle/>
          <a:p>
            <a:r>
              <a:rPr lang="en-GB" dirty="0">
                <a:hlinkClick r:id="rId3"/>
              </a:rPr>
              <a:t>https://artfromthestreets.org/blogs/news/positive-benefits-of-creating-art</a:t>
            </a:r>
            <a:endParaRPr lang="en-GB" dirty="0"/>
          </a:p>
        </p:txBody>
      </p:sp>
      <p:sp>
        <p:nvSpPr>
          <p:cNvPr id="9" name="Rectangle 8">
            <a:extLst>
              <a:ext uri="{FF2B5EF4-FFF2-40B4-BE49-F238E27FC236}">
                <a16:creationId xmlns:a16="http://schemas.microsoft.com/office/drawing/2014/main" id="{BE270F01-24AC-4D58-A108-8619E9BBBA9D}"/>
              </a:ext>
            </a:extLst>
          </p:cNvPr>
          <p:cNvSpPr/>
          <p:nvPr/>
        </p:nvSpPr>
        <p:spPr>
          <a:xfrm>
            <a:off x="4300945" y="4188014"/>
            <a:ext cx="3859903" cy="369332"/>
          </a:xfrm>
          <a:prstGeom prst="rect">
            <a:avLst/>
          </a:prstGeom>
        </p:spPr>
        <p:txBody>
          <a:bodyPr wrap="none">
            <a:spAutoFit/>
          </a:bodyPr>
          <a:lstStyle/>
          <a:p>
            <a:r>
              <a:rPr lang="en-GB" dirty="0">
                <a:hlinkClick r:id="rId4"/>
              </a:rPr>
              <a:t>https://jamesclear.com/make-more-art</a:t>
            </a:r>
            <a:endParaRPr lang="en-GB" dirty="0"/>
          </a:p>
        </p:txBody>
      </p:sp>
      <p:sp>
        <p:nvSpPr>
          <p:cNvPr id="10" name="Rectangle 9">
            <a:extLst>
              <a:ext uri="{FF2B5EF4-FFF2-40B4-BE49-F238E27FC236}">
                <a16:creationId xmlns:a16="http://schemas.microsoft.com/office/drawing/2014/main" id="{7CF7B4AC-790D-4C5A-9A19-E35E26875A88}"/>
              </a:ext>
            </a:extLst>
          </p:cNvPr>
          <p:cNvSpPr/>
          <p:nvPr/>
        </p:nvSpPr>
        <p:spPr>
          <a:xfrm>
            <a:off x="4300945" y="4655494"/>
            <a:ext cx="7196545" cy="646331"/>
          </a:xfrm>
          <a:prstGeom prst="rect">
            <a:avLst/>
          </a:prstGeom>
        </p:spPr>
        <p:txBody>
          <a:bodyPr wrap="square">
            <a:spAutoFit/>
          </a:bodyPr>
          <a:lstStyle/>
          <a:p>
            <a:r>
              <a:rPr lang="en-GB" dirty="0">
                <a:hlinkClick r:id="rId5"/>
              </a:rPr>
              <a:t>https://www.forbes.com/sites/ashleystahl/2018/07/25/heres-how-creativity-actually-improves-your-health/#759be8f213a6</a:t>
            </a:r>
            <a:endParaRPr lang="en-GB" dirty="0"/>
          </a:p>
        </p:txBody>
      </p:sp>
      <p:sp>
        <p:nvSpPr>
          <p:cNvPr id="11" name="TextBox 10">
            <a:extLst>
              <a:ext uri="{FF2B5EF4-FFF2-40B4-BE49-F238E27FC236}">
                <a16:creationId xmlns:a16="http://schemas.microsoft.com/office/drawing/2014/main" id="{338B9D4D-117E-4F42-B6B4-4308D015BBF4}"/>
              </a:ext>
            </a:extLst>
          </p:cNvPr>
          <p:cNvSpPr txBox="1"/>
          <p:nvPr/>
        </p:nvSpPr>
        <p:spPr>
          <a:xfrm>
            <a:off x="4175587" y="5521252"/>
            <a:ext cx="7970521" cy="646331"/>
          </a:xfrm>
          <a:prstGeom prst="rect">
            <a:avLst/>
          </a:prstGeom>
          <a:noFill/>
        </p:spPr>
        <p:txBody>
          <a:bodyPr wrap="square" rtlCol="0">
            <a:spAutoFit/>
          </a:bodyPr>
          <a:lstStyle/>
          <a:p>
            <a:r>
              <a:rPr lang="en-GB" dirty="0"/>
              <a:t>Have a look at the fantastic Visual Art resources in the Visual Art, KS3 section on Firefly and experience the benefits for yourself.</a:t>
            </a:r>
          </a:p>
        </p:txBody>
      </p:sp>
    </p:spTree>
    <p:extLst>
      <p:ext uri="{BB962C8B-B14F-4D97-AF65-F5344CB8AC3E}">
        <p14:creationId xmlns:p14="http://schemas.microsoft.com/office/powerpoint/2010/main" val="2134354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409</Words>
  <Application>Microsoft Office PowerPoint</Application>
  <PresentationFormat>Widescreen</PresentationFormat>
  <Paragraphs>14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Lato</vt:lpstr>
      <vt:lpstr>Office Theme</vt:lpstr>
      <vt:lpstr>The Positive Power of Art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cara purdie</dc:creator>
  <cp:lastModifiedBy>cara purdie</cp:lastModifiedBy>
  <cp:revision>3</cp:revision>
  <dcterms:created xsi:type="dcterms:W3CDTF">2020-03-31T11:09:45Z</dcterms:created>
  <dcterms:modified xsi:type="dcterms:W3CDTF">2020-03-31T14:12:05Z</dcterms:modified>
</cp:coreProperties>
</file>