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72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6" r:id="rId15"/>
    <p:sldId id="267" r:id="rId16"/>
    <p:sldId id="26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2CF9-95A0-4E6A-A66A-7D53E6F38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436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76FF9-E696-4BCF-BD5F-51A232CAF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747"/>
            </a:lvl1pPr>
            <a:lvl2pPr marL="332832" indent="0" algn="ctr">
              <a:buNone/>
              <a:defRPr sz="1456"/>
            </a:lvl2pPr>
            <a:lvl3pPr marL="665665" indent="0" algn="ctr">
              <a:buNone/>
              <a:defRPr sz="1310"/>
            </a:lvl3pPr>
            <a:lvl4pPr marL="998497" indent="0" algn="ctr">
              <a:buNone/>
              <a:defRPr sz="1165"/>
            </a:lvl4pPr>
            <a:lvl5pPr marL="1331330" indent="0" algn="ctr">
              <a:buNone/>
              <a:defRPr sz="1165"/>
            </a:lvl5pPr>
            <a:lvl6pPr marL="1664162" indent="0" algn="ctr">
              <a:buNone/>
              <a:defRPr sz="1165"/>
            </a:lvl6pPr>
            <a:lvl7pPr marL="1996995" indent="0" algn="ctr">
              <a:buNone/>
              <a:defRPr sz="1165"/>
            </a:lvl7pPr>
            <a:lvl8pPr marL="2329827" indent="0" algn="ctr">
              <a:buNone/>
              <a:defRPr sz="1165"/>
            </a:lvl8pPr>
            <a:lvl9pPr marL="2662660" indent="0" algn="ctr">
              <a:buNone/>
              <a:defRPr sz="1165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5FF37-78CC-442C-9535-7C3A59B1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F5CA7-3A8B-446B-BCDA-3422B2BC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04E225FF-81BD-4A87-89CE-04024C48A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00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73BE-E7DF-4F8A-B469-67561B4F2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03C2DB-1760-416E-AECA-886A8DA9B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20C2C-8A39-49A9-AC3F-A3DA6BB1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F56E6-3044-480F-BABE-CA789483E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76958"/>
            <a:ext cx="2743200" cy="365125"/>
          </a:xfrm>
        </p:spPr>
        <p:txBody>
          <a:bodyPr/>
          <a:lstStyle/>
          <a:p>
            <a:fld id="{04E225FF-81BD-4A87-89CE-04024C48A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89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882B83-CFC8-499F-8C61-F438E8C26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77FC7-1AC4-4F1E-8E8A-C5340ACF2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C828C-A1D2-45FD-8C4F-674EA93C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68E23-B03A-4F06-B189-36E40894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5275"/>
            <a:ext cx="2743200" cy="365125"/>
          </a:xfrm>
        </p:spPr>
        <p:txBody>
          <a:bodyPr/>
          <a:lstStyle/>
          <a:p>
            <a:fld id="{04E225FF-81BD-4A87-89CE-04024C48A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561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1091" cy="763676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1091" cy="4555324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03433" lvl="0" indent="-3025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806867" lvl="1" indent="-280162">
              <a:spcBef>
                <a:spcPts val="1412"/>
              </a:spcBef>
              <a:spcAft>
                <a:spcPts val="0"/>
              </a:spcAft>
              <a:buSzPts val="1400"/>
              <a:buChar char="○"/>
              <a:defRPr/>
            </a:lvl2pPr>
            <a:lvl3pPr marL="1210300" lvl="2" indent="-280162">
              <a:spcBef>
                <a:spcPts val="1412"/>
              </a:spcBef>
              <a:spcAft>
                <a:spcPts val="0"/>
              </a:spcAft>
              <a:buSzPts val="1400"/>
              <a:buChar char="■"/>
              <a:defRPr/>
            </a:lvl3pPr>
            <a:lvl4pPr marL="1613733" lvl="3" indent="-280162">
              <a:spcBef>
                <a:spcPts val="1412"/>
              </a:spcBef>
              <a:spcAft>
                <a:spcPts val="0"/>
              </a:spcAft>
              <a:buSzPts val="1400"/>
              <a:buChar char="●"/>
              <a:defRPr/>
            </a:lvl4pPr>
            <a:lvl5pPr marL="2017166" lvl="4" indent="-280162">
              <a:spcBef>
                <a:spcPts val="1412"/>
              </a:spcBef>
              <a:spcAft>
                <a:spcPts val="0"/>
              </a:spcAft>
              <a:buSzPts val="1400"/>
              <a:buChar char="○"/>
              <a:defRPr/>
            </a:lvl5pPr>
            <a:lvl6pPr marL="2420600" lvl="5" indent="-280162">
              <a:spcBef>
                <a:spcPts val="1412"/>
              </a:spcBef>
              <a:spcAft>
                <a:spcPts val="0"/>
              </a:spcAft>
              <a:buSzPts val="1400"/>
              <a:buChar char="■"/>
              <a:defRPr/>
            </a:lvl6pPr>
            <a:lvl7pPr marL="2824033" lvl="6" indent="-280162">
              <a:spcBef>
                <a:spcPts val="1412"/>
              </a:spcBef>
              <a:spcAft>
                <a:spcPts val="0"/>
              </a:spcAft>
              <a:buSzPts val="1400"/>
              <a:buChar char="●"/>
              <a:defRPr/>
            </a:lvl7pPr>
            <a:lvl8pPr marL="3227466" lvl="7" indent="-280162">
              <a:spcBef>
                <a:spcPts val="1412"/>
              </a:spcBef>
              <a:spcAft>
                <a:spcPts val="0"/>
              </a:spcAft>
              <a:buSzPts val="1400"/>
              <a:buChar char="○"/>
              <a:defRPr/>
            </a:lvl8pPr>
            <a:lvl9pPr marL="3630900" lvl="8" indent="-280162">
              <a:spcBef>
                <a:spcPts val="1412"/>
              </a:spcBef>
              <a:spcAft>
                <a:spcPts val="1412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0" y="6333088"/>
            <a:ext cx="731636" cy="5249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4E225FF-81BD-4A87-89CE-04024C48A24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22254-FBB8-40F5-B68F-00E6329F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90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D759-7B2A-4BB4-A844-D1C485E4F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A98D1-80BC-4244-BAD8-7D162A2C9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29552-B2C6-4308-962F-2FAC60606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69358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20FB0-9C9E-4ED5-8761-EE26C5B5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5275"/>
            <a:ext cx="2743200" cy="365125"/>
          </a:xfrm>
        </p:spPr>
        <p:txBody>
          <a:bodyPr/>
          <a:lstStyle/>
          <a:p>
            <a:fld id="{04E225FF-81BD-4A87-89CE-04024C48A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91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EB027-F45A-40DD-B613-8A0FAE80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436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BAA3C-D71B-4BEE-99F2-BD64CB95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1pPr>
            <a:lvl2pPr marL="332832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2pPr>
            <a:lvl3pPr marL="665665" indent="0">
              <a:buNone/>
              <a:defRPr sz="1310">
                <a:solidFill>
                  <a:schemeClr val="tx1">
                    <a:tint val="75000"/>
                  </a:schemeClr>
                </a:solidFill>
              </a:defRPr>
            </a:lvl3pPr>
            <a:lvl4pPr marL="998497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33133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664162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199699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329827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2662660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8333-638F-4FAD-993C-AFE00CCC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85275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0C09D-A491-456F-BAD6-5AF8A2FF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5275"/>
            <a:ext cx="2743200" cy="365125"/>
          </a:xfrm>
        </p:spPr>
        <p:txBody>
          <a:bodyPr/>
          <a:lstStyle/>
          <a:p>
            <a:fld id="{04E225FF-81BD-4A87-89CE-04024C48A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4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409E-4E83-4275-8226-F901AC8D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2226-C244-4E0D-902E-33AE97C89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52E3D-129D-40FF-9A28-FAE36A81A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67AB1-1929-40E6-96B2-242493D32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69358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A4947-4171-4F2F-B61C-CF49D4C00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76958"/>
            <a:ext cx="2743200" cy="365125"/>
          </a:xfrm>
        </p:spPr>
        <p:txBody>
          <a:bodyPr/>
          <a:lstStyle/>
          <a:p>
            <a:fld id="{04E225FF-81BD-4A87-89CE-04024C48A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5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57BA-5587-4C95-B1B4-AF5A631CE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E700A-5FF8-459C-AE2D-A4713692F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32" indent="0">
              <a:buNone/>
              <a:defRPr sz="1456" b="1"/>
            </a:lvl2pPr>
            <a:lvl3pPr marL="665665" indent="0">
              <a:buNone/>
              <a:defRPr sz="1310" b="1"/>
            </a:lvl3pPr>
            <a:lvl4pPr marL="998497" indent="0">
              <a:buNone/>
              <a:defRPr sz="1165" b="1"/>
            </a:lvl4pPr>
            <a:lvl5pPr marL="1331330" indent="0">
              <a:buNone/>
              <a:defRPr sz="1165" b="1"/>
            </a:lvl5pPr>
            <a:lvl6pPr marL="1664162" indent="0">
              <a:buNone/>
              <a:defRPr sz="1165" b="1"/>
            </a:lvl6pPr>
            <a:lvl7pPr marL="1996995" indent="0">
              <a:buNone/>
              <a:defRPr sz="1165" b="1"/>
            </a:lvl7pPr>
            <a:lvl8pPr marL="2329827" indent="0">
              <a:buNone/>
              <a:defRPr sz="1165" b="1"/>
            </a:lvl8pPr>
            <a:lvl9pPr marL="2662660" indent="0">
              <a:buNone/>
              <a:defRPr sz="11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5C4B6-FC43-42E3-92E2-D1978BCE1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AF5F0F-3377-4EE3-B10F-43694EC1B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32" indent="0">
              <a:buNone/>
              <a:defRPr sz="1456" b="1"/>
            </a:lvl2pPr>
            <a:lvl3pPr marL="665665" indent="0">
              <a:buNone/>
              <a:defRPr sz="1310" b="1"/>
            </a:lvl3pPr>
            <a:lvl4pPr marL="998497" indent="0">
              <a:buNone/>
              <a:defRPr sz="1165" b="1"/>
            </a:lvl4pPr>
            <a:lvl5pPr marL="1331330" indent="0">
              <a:buNone/>
              <a:defRPr sz="1165" b="1"/>
            </a:lvl5pPr>
            <a:lvl6pPr marL="1664162" indent="0">
              <a:buNone/>
              <a:defRPr sz="1165" b="1"/>
            </a:lvl6pPr>
            <a:lvl7pPr marL="1996995" indent="0">
              <a:buNone/>
              <a:defRPr sz="1165" b="1"/>
            </a:lvl7pPr>
            <a:lvl8pPr marL="2329827" indent="0">
              <a:buNone/>
              <a:defRPr sz="1165" b="1"/>
            </a:lvl8pPr>
            <a:lvl9pPr marL="2662660" indent="0">
              <a:buNone/>
              <a:defRPr sz="11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B61D2-48D6-4AFB-8D50-B8430ECF1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D30B9D-EE4C-45E9-A0E5-E92A1CBE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90B749-A65A-4E6C-B902-BC24A262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76958"/>
            <a:ext cx="2743200" cy="365125"/>
          </a:xfrm>
        </p:spPr>
        <p:txBody>
          <a:bodyPr/>
          <a:lstStyle/>
          <a:p>
            <a:fld id="{04E225FF-81BD-4A87-89CE-04024C48A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70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EE936-BA3F-40D6-8F7F-ED0D0AE2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4D3C8D-D861-4CBF-BF82-56D5040B2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4261B-2A24-48C3-8CB3-D84C04D4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4"/>
            <a:ext cx="2743200" cy="365125"/>
          </a:xfrm>
        </p:spPr>
        <p:txBody>
          <a:bodyPr/>
          <a:lstStyle/>
          <a:p>
            <a:fld id="{04E225FF-81BD-4A87-89CE-04024C48A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5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3B8BA-C17F-46FC-A1D7-DC0DE9122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AA5DC-62C9-4064-9267-958A1268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76958"/>
            <a:ext cx="2743200" cy="365125"/>
          </a:xfrm>
        </p:spPr>
        <p:txBody>
          <a:bodyPr/>
          <a:lstStyle/>
          <a:p>
            <a:fld id="{04E225FF-81BD-4A87-89CE-04024C48A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09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CF880-6728-47B4-9FD2-B314A99B1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33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E3C1-C8BF-4CA4-9E61-19B86F49F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330"/>
            </a:lvl1pPr>
            <a:lvl2pPr>
              <a:defRPr sz="2038"/>
            </a:lvl2pPr>
            <a:lvl3pPr>
              <a:defRPr sz="1747"/>
            </a:lvl3pPr>
            <a:lvl4pPr>
              <a:defRPr sz="1456"/>
            </a:lvl4pPr>
            <a:lvl5pPr>
              <a:defRPr sz="1456"/>
            </a:lvl5pPr>
            <a:lvl6pPr>
              <a:defRPr sz="1456"/>
            </a:lvl6pPr>
            <a:lvl7pPr>
              <a:defRPr sz="1456"/>
            </a:lvl7pPr>
            <a:lvl8pPr>
              <a:defRPr sz="1456"/>
            </a:lvl8pPr>
            <a:lvl9pPr>
              <a:defRPr sz="14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CCE1B-B59B-4B37-9C34-B6CB51731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165"/>
            </a:lvl1pPr>
            <a:lvl2pPr marL="332832" indent="0">
              <a:buNone/>
              <a:defRPr sz="1019"/>
            </a:lvl2pPr>
            <a:lvl3pPr marL="665665" indent="0">
              <a:buNone/>
              <a:defRPr sz="874"/>
            </a:lvl3pPr>
            <a:lvl4pPr marL="998497" indent="0">
              <a:buNone/>
              <a:defRPr sz="728"/>
            </a:lvl4pPr>
            <a:lvl5pPr marL="1331330" indent="0">
              <a:buNone/>
              <a:defRPr sz="728"/>
            </a:lvl5pPr>
            <a:lvl6pPr marL="1664162" indent="0">
              <a:buNone/>
              <a:defRPr sz="728"/>
            </a:lvl6pPr>
            <a:lvl7pPr marL="1996995" indent="0">
              <a:buNone/>
              <a:defRPr sz="728"/>
            </a:lvl7pPr>
            <a:lvl8pPr marL="2329827" indent="0">
              <a:buNone/>
              <a:defRPr sz="728"/>
            </a:lvl8pPr>
            <a:lvl9pPr marL="2662660" indent="0">
              <a:buNone/>
              <a:defRPr sz="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1E78A-7A62-448D-B0D6-C657456A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44E65-F6D3-4C12-B620-A7B330CA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76958"/>
            <a:ext cx="2743200" cy="365125"/>
          </a:xfrm>
        </p:spPr>
        <p:txBody>
          <a:bodyPr/>
          <a:lstStyle/>
          <a:p>
            <a:fld id="{04E225FF-81BD-4A87-89CE-04024C48A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36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E9B9-A86B-4310-B25F-37396C99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33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9C09EB-A93F-42B7-B729-4897E9C59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330"/>
            </a:lvl1pPr>
            <a:lvl2pPr marL="332832" indent="0">
              <a:buNone/>
              <a:defRPr sz="2038"/>
            </a:lvl2pPr>
            <a:lvl3pPr marL="665665" indent="0">
              <a:buNone/>
              <a:defRPr sz="1747"/>
            </a:lvl3pPr>
            <a:lvl4pPr marL="998497" indent="0">
              <a:buNone/>
              <a:defRPr sz="1456"/>
            </a:lvl4pPr>
            <a:lvl5pPr marL="1331330" indent="0">
              <a:buNone/>
              <a:defRPr sz="1456"/>
            </a:lvl5pPr>
            <a:lvl6pPr marL="1664162" indent="0">
              <a:buNone/>
              <a:defRPr sz="1456"/>
            </a:lvl6pPr>
            <a:lvl7pPr marL="1996995" indent="0">
              <a:buNone/>
              <a:defRPr sz="1456"/>
            </a:lvl7pPr>
            <a:lvl8pPr marL="2329827" indent="0">
              <a:buNone/>
              <a:defRPr sz="1456"/>
            </a:lvl8pPr>
            <a:lvl9pPr marL="2662660" indent="0">
              <a:buNone/>
              <a:defRPr sz="1456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2C5BA-5CDC-480D-B3E6-0ACFDF5C5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165"/>
            </a:lvl1pPr>
            <a:lvl2pPr marL="332832" indent="0">
              <a:buNone/>
              <a:defRPr sz="1019"/>
            </a:lvl2pPr>
            <a:lvl3pPr marL="665665" indent="0">
              <a:buNone/>
              <a:defRPr sz="874"/>
            </a:lvl3pPr>
            <a:lvl4pPr marL="998497" indent="0">
              <a:buNone/>
              <a:defRPr sz="728"/>
            </a:lvl4pPr>
            <a:lvl5pPr marL="1331330" indent="0">
              <a:buNone/>
              <a:defRPr sz="728"/>
            </a:lvl5pPr>
            <a:lvl6pPr marL="1664162" indent="0">
              <a:buNone/>
              <a:defRPr sz="728"/>
            </a:lvl6pPr>
            <a:lvl7pPr marL="1996995" indent="0">
              <a:buNone/>
              <a:defRPr sz="728"/>
            </a:lvl7pPr>
            <a:lvl8pPr marL="2329827" indent="0">
              <a:buNone/>
              <a:defRPr sz="728"/>
            </a:lvl8pPr>
            <a:lvl9pPr marL="2662660" indent="0">
              <a:buNone/>
              <a:defRPr sz="7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DB14E-D75F-4ACB-8D6D-DEF2E36BA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B3D9F-D347-45C2-BA1D-5E72F69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76958"/>
            <a:ext cx="2743200" cy="365125"/>
          </a:xfrm>
        </p:spPr>
        <p:txBody>
          <a:bodyPr/>
          <a:lstStyle/>
          <a:p>
            <a:fld id="{04E225FF-81BD-4A87-89CE-04024C48A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08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045DBF-1280-4ADE-884F-C866D6B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402E8-75E5-4A70-8DD0-362B0102F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4C482-F125-4202-AA92-9C74CC963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92144" y="64769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5A85F-6A2F-4D23-9C7B-5224915DD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769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225FF-81BD-4A87-89CE-04024C48A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84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65665" rtl="0" eaLnBrk="1" latinLnBrk="0" hangingPunct="1">
        <a:lnSpc>
          <a:spcPct val="90000"/>
        </a:lnSpc>
        <a:spcBef>
          <a:spcPct val="0"/>
        </a:spcBef>
        <a:buNone/>
        <a:defRPr sz="3203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166416" indent="-166416" algn="l" defTabSz="665665" rtl="0" eaLnBrk="1" latinLnBrk="0" hangingPunct="1">
        <a:lnSpc>
          <a:spcPct val="90000"/>
        </a:lnSpc>
        <a:spcBef>
          <a:spcPts val="728"/>
        </a:spcBef>
        <a:buFont typeface="Arial" panose="020B0604020202020204" pitchFamily="34" charset="0"/>
        <a:buChar char="•"/>
        <a:defRPr sz="2038" kern="1200">
          <a:solidFill>
            <a:srgbClr val="002060"/>
          </a:solidFill>
          <a:latin typeface="+mn-lt"/>
          <a:ea typeface="+mn-ea"/>
          <a:cs typeface="+mn-cs"/>
        </a:defRPr>
      </a:lvl1pPr>
      <a:lvl2pPr marL="499249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747" kern="1200">
          <a:solidFill>
            <a:srgbClr val="002060"/>
          </a:solidFill>
          <a:latin typeface="+mn-lt"/>
          <a:ea typeface="+mn-ea"/>
          <a:cs typeface="+mn-cs"/>
        </a:defRPr>
      </a:lvl2pPr>
      <a:lvl3pPr marL="832081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456" kern="1200">
          <a:solidFill>
            <a:srgbClr val="002060"/>
          </a:solidFill>
          <a:latin typeface="+mn-lt"/>
          <a:ea typeface="+mn-ea"/>
          <a:cs typeface="+mn-cs"/>
        </a:defRPr>
      </a:lvl3pPr>
      <a:lvl4pPr marL="1164914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rgbClr val="002060"/>
          </a:solidFill>
          <a:latin typeface="+mn-lt"/>
          <a:ea typeface="+mn-ea"/>
          <a:cs typeface="+mn-cs"/>
        </a:defRPr>
      </a:lvl4pPr>
      <a:lvl5pPr marL="1497746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rgbClr val="002060"/>
          </a:solidFill>
          <a:latin typeface="+mn-lt"/>
          <a:ea typeface="+mn-ea"/>
          <a:cs typeface="+mn-cs"/>
        </a:defRPr>
      </a:lvl5pPr>
      <a:lvl6pPr marL="1830579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6pPr>
      <a:lvl7pPr marL="2163411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7pPr>
      <a:lvl8pPr marL="2496243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8pPr>
      <a:lvl9pPr marL="2829076" indent="-166416" algn="l" defTabSz="665665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1pPr>
      <a:lvl2pPr marL="332832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2pPr>
      <a:lvl3pPr marL="665665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3pPr>
      <a:lvl4pPr marL="998497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4pPr>
      <a:lvl5pPr marL="133133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5pPr>
      <a:lvl6pPr marL="1664162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6pPr>
      <a:lvl7pPr marL="1996995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7pPr>
      <a:lvl8pPr marL="2329827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8pPr>
      <a:lvl9pPr marL="2662660" algn="l" defTabSz="665665" rtl="0" eaLnBrk="1" latinLnBrk="0" hangingPunct="1">
        <a:defRPr sz="13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2esoft.com/ivca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2BA31-EEDA-454E-8A2A-82263CD3C4BB}"/>
              </a:ext>
            </a:extLst>
          </p:cNvPr>
          <p:cNvSpPr txBox="1"/>
          <p:nvPr/>
        </p:nvSpPr>
        <p:spPr>
          <a:xfrm>
            <a:off x="535709" y="397164"/>
            <a:ext cx="4479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Comic Sans MS" panose="030F0702030302020204" pitchFamily="66" charset="0"/>
              </a:rPr>
              <a:t>Anne’s home made </a:t>
            </a:r>
            <a:r>
              <a:rPr lang="en-US" sz="6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visualiser</a:t>
            </a:r>
            <a:endParaRPr lang="en-GB" sz="6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3BE37-8197-4B47-B299-332D8EDC5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preview">
            <a:extLst>
              <a:ext uri="{FF2B5EF4-FFF2-40B4-BE49-F238E27FC236}">
                <a16:creationId xmlns:a16="http://schemas.microsoft.com/office/drawing/2014/main" id="{A6E76C2D-81C8-4208-AF8C-D57EFEAD1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84" y="132661"/>
            <a:ext cx="4999614" cy="659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6A897E-E90A-4EB9-8B7C-FB661BDA9277}"/>
              </a:ext>
            </a:extLst>
          </p:cNvPr>
          <p:cNvSpPr txBox="1"/>
          <p:nvPr/>
        </p:nvSpPr>
        <p:spPr>
          <a:xfrm>
            <a:off x="535709" y="397164"/>
            <a:ext cx="4479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Improvise</a:t>
            </a:r>
          </a:p>
          <a:p>
            <a:endParaRPr lang="en-GB"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1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02097-93BC-4267-B1C8-E3CEBF71F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5328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213464-AA42-49B6-A837-8D56E24E2AC1}"/>
              </a:ext>
            </a:extLst>
          </p:cNvPr>
          <p:cNvSpPr txBox="1"/>
          <p:nvPr/>
        </p:nvSpPr>
        <p:spPr>
          <a:xfrm>
            <a:off x="277091" y="415636"/>
            <a:ext cx="44796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The clamp stand also helped when making short videos of worked solutions to individual questions  share with my students</a:t>
            </a:r>
            <a:endParaRPr lang="en-GB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420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2BA31-EEDA-454E-8A2A-82263CD3C4BB}"/>
              </a:ext>
            </a:extLst>
          </p:cNvPr>
          <p:cNvSpPr txBox="1"/>
          <p:nvPr/>
        </p:nvSpPr>
        <p:spPr>
          <a:xfrm>
            <a:off x="83128" y="397164"/>
            <a:ext cx="1210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Method 2: Alternatively join Teams call on two devices…..</a:t>
            </a:r>
          </a:p>
          <a:p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03EA77-39B8-4985-93B0-9FD5A2F1B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73" y="1311564"/>
            <a:ext cx="9374909" cy="52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35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8A54E9-C918-4D69-ABE8-37CF63198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15" y="120362"/>
            <a:ext cx="1959470" cy="3435638"/>
          </a:xfrm>
          <a:prstGeom prst="rect">
            <a:avLst/>
          </a:prstGeom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D046EA9C-C6DF-4396-9DBA-588926137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96" y="120362"/>
            <a:ext cx="2367659" cy="42022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D9E6E89F-B915-4FDF-A93D-ACDD1A06E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166" y="120363"/>
            <a:ext cx="3075406" cy="545840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>
            <a:extLst>
              <a:ext uri="{FF2B5EF4-FFF2-40B4-BE49-F238E27FC236}">
                <a16:creationId xmlns:a16="http://schemas.microsoft.com/office/drawing/2014/main" id="{F88FC025-B2D2-46D2-A502-FF69EB52F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485" y="120362"/>
            <a:ext cx="3429000" cy="6096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FC75887-5D08-41E8-862A-2A1D6DC7EF61}"/>
              </a:ext>
            </a:extLst>
          </p:cNvPr>
          <p:cNvSpPr/>
          <p:nvPr/>
        </p:nvSpPr>
        <p:spPr>
          <a:xfrm>
            <a:off x="1141245" y="2849564"/>
            <a:ext cx="701964" cy="5380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667456-AE3E-453C-9D51-167682CE3D60}"/>
              </a:ext>
            </a:extLst>
          </p:cNvPr>
          <p:cNvSpPr/>
          <p:nvPr/>
        </p:nvSpPr>
        <p:spPr>
          <a:xfrm>
            <a:off x="2398751" y="2311546"/>
            <a:ext cx="889394" cy="5380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5BAAA0-6CCA-4C85-8A49-702A61F545AF}"/>
              </a:ext>
            </a:extLst>
          </p:cNvPr>
          <p:cNvSpPr/>
          <p:nvPr/>
        </p:nvSpPr>
        <p:spPr>
          <a:xfrm>
            <a:off x="5138165" y="4579074"/>
            <a:ext cx="1595143" cy="5380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38334CC-A2D1-4A3F-809D-7E03DDAADE43}"/>
              </a:ext>
            </a:extLst>
          </p:cNvPr>
          <p:cNvSpPr/>
          <p:nvPr/>
        </p:nvSpPr>
        <p:spPr>
          <a:xfrm>
            <a:off x="9363801" y="5117092"/>
            <a:ext cx="1867617" cy="5380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786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2BA31-EEDA-454E-8A2A-82263CD3C4BB}"/>
              </a:ext>
            </a:extLst>
          </p:cNvPr>
          <p:cNvSpPr txBox="1"/>
          <p:nvPr/>
        </p:nvSpPr>
        <p:spPr>
          <a:xfrm>
            <a:off x="83128" y="397164"/>
            <a:ext cx="1210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Set up your phone in the </a:t>
            </a:r>
            <a:r>
              <a:rPr lang="en-US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clampstand</a:t>
            </a:r>
            <a:r>
              <a:rPr 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as before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Mute one of the devices</a:t>
            </a:r>
          </a:p>
          <a:p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03EA77-39B8-4985-93B0-9FD5A2F1B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310" y="1873250"/>
            <a:ext cx="8155709" cy="45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8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2BA31-EEDA-454E-8A2A-82263CD3C4BB}"/>
              </a:ext>
            </a:extLst>
          </p:cNvPr>
          <p:cNvSpPr txBox="1"/>
          <p:nvPr/>
        </p:nvSpPr>
        <p:spPr>
          <a:xfrm>
            <a:off x="175490" y="341746"/>
            <a:ext cx="44796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I have found two ways to use my phone as a visualizer:</a:t>
            </a:r>
          </a:p>
          <a:p>
            <a:endParaRPr lang="en-US"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Via webcam app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Within MS Teams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3BE37-8197-4B47-B299-332D8EDC5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3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2BA31-EEDA-454E-8A2A-82263CD3C4BB}"/>
              </a:ext>
            </a:extLst>
          </p:cNvPr>
          <p:cNvSpPr txBox="1"/>
          <p:nvPr/>
        </p:nvSpPr>
        <p:spPr>
          <a:xfrm>
            <a:off x="535709" y="397164"/>
            <a:ext cx="44796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Method 1</a:t>
            </a:r>
          </a:p>
          <a:p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You will need: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Phone/tablet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Clamp stand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Web cam app</a:t>
            </a:r>
          </a:p>
          <a:p>
            <a:endParaRPr lang="en-GB"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3BE37-8197-4B47-B299-332D8EDC5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4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E2E7B964-BC82-49DD-A8CB-ECE39F0FF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225" y="149258"/>
            <a:ext cx="1926556" cy="19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9DE43A-4A89-4432-9A1A-91DFD5817FC8}"/>
              </a:ext>
            </a:extLst>
          </p:cNvPr>
          <p:cNvSpPr txBox="1"/>
          <p:nvPr/>
        </p:nvSpPr>
        <p:spPr>
          <a:xfrm>
            <a:off x="102754" y="149258"/>
            <a:ext cx="8257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Web cam app </a:t>
            </a:r>
          </a:p>
          <a:p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Install on your phone and computer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FDDC12-4E42-4F22-8499-4C059DC9D134}"/>
              </a:ext>
            </a:extLst>
          </p:cNvPr>
          <p:cNvSpPr/>
          <p:nvPr/>
        </p:nvSpPr>
        <p:spPr>
          <a:xfrm>
            <a:off x="732023" y="1441872"/>
            <a:ext cx="3338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hlinkClick r:id="rId3"/>
              </a:rPr>
              <a:t>https://www.e2esoft.com/ivcam/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72C17E-C693-4A60-B125-0A473CD6D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27" y="2086471"/>
            <a:ext cx="7432964" cy="4326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F1DF00EF-DC72-4C33-96F4-89572CD09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709" y="2414566"/>
            <a:ext cx="3584072" cy="399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21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EF8F61-4B06-4D9D-9624-C88C657F5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82" y="355153"/>
            <a:ext cx="10649527" cy="566035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240F94A-2F3B-422E-A6D8-21C3ECBAFF73}"/>
              </a:ext>
            </a:extLst>
          </p:cNvPr>
          <p:cNvSpPr/>
          <p:nvPr/>
        </p:nvSpPr>
        <p:spPr>
          <a:xfrm>
            <a:off x="9504218" y="4692073"/>
            <a:ext cx="2540000" cy="20227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5ABDC-2AA1-413E-932E-914C8858041F}"/>
              </a:ext>
            </a:extLst>
          </p:cNvPr>
          <p:cNvSpPr txBox="1"/>
          <p:nvPr/>
        </p:nvSpPr>
        <p:spPr>
          <a:xfrm>
            <a:off x="3574473" y="1976582"/>
            <a:ext cx="447963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1) Launch Teams meeting as normal</a:t>
            </a:r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DCC7B-1089-4038-BE28-2B4007BFD018}"/>
              </a:ext>
            </a:extLst>
          </p:cNvPr>
          <p:cNvSpPr txBox="1"/>
          <p:nvPr/>
        </p:nvSpPr>
        <p:spPr>
          <a:xfrm>
            <a:off x="8054109" y="3185332"/>
            <a:ext cx="334356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2) Select the webcam</a:t>
            </a:r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4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735636-922E-4992-9BAE-7E6E429FB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661"/>
            <a:ext cx="12192000" cy="6506678"/>
          </a:xfrm>
          <a:prstGeom prst="rect">
            <a:avLst/>
          </a:prstGeom>
        </p:spPr>
      </p:pic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76108041-BEB6-44FF-95F6-FF9E7C938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2" y="748145"/>
            <a:ext cx="2419863" cy="429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A208C2C-8FCE-4AFE-867A-B38D8F3DBDA0}"/>
              </a:ext>
            </a:extLst>
          </p:cNvPr>
          <p:cNvSpPr/>
          <p:nvPr/>
        </p:nvSpPr>
        <p:spPr>
          <a:xfrm>
            <a:off x="2087418" y="1874983"/>
            <a:ext cx="1219200" cy="12838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2AE87-B0AA-42DF-8727-D63431F5C813}"/>
              </a:ext>
            </a:extLst>
          </p:cNvPr>
          <p:cNvSpPr txBox="1"/>
          <p:nvPr/>
        </p:nvSpPr>
        <p:spPr>
          <a:xfrm>
            <a:off x="3528291" y="942109"/>
            <a:ext cx="447963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3) Launch webcam on your phone</a:t>
            </a:r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0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A29686-3288-499A-BA28-C42D1FFC9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1" y="257175"/>
            <a:ext cx="11277600" cy="6343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8975BC-BEC0-4EB0-9B24-77CB53FE91CC}"/>
              </a:ext>
            </a:extLst>
          </p:cNvPr>
          <p:cNvSpPr txBox="1"/>
          <p:nvPr/>
        </p:nvSpPr>
        <p:spPr>
          <a:xfrm>
            <a:off x="8423563" y="886691"/>
            <a:ext cx="3639127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4) The computer will now show whatever your phone is pointed at</a:t>
            </a: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BCB47-C0DC-44E2-9A48-5EC4E963D247}"/>
              </a:ext>
            </a:extLst>
          </p:cNvPr>
          <p:cNvSpPr txBox="1"/>
          <p:nvPr/>
        </p:nvSpPr>
        <p:spPr>
          <a:xfrm>
            <a:off x="8423563" y="3305317"/>
            <a:ext cx="3639127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5) You can toggle between the phone camera and your PC camera</a:t>
            </a: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312102-A10B-4FF7-ABCC-2045C9C9BE00}"/>
              </a:ext>
            </a:extLst>
          </p:cNvPr>
          <p:cNvSpPr/>
          <p:nvPr/>
        </p:nvSpPr>
        <p:spPr>
          <a:xfrm>
            <a:off x="8423563" y="5239684"/>
            <a:ext cx="1644072" cy="12426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90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CD694BDB-F3E8-4D54-926A-900C770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390525"/>
            <a:ext cx="9324975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BC6ACC5-5CC9-40CA-9DF4-09EC15768E44}"/>
              </a:ext>
            </a:extLst>
          </p:cNvPr>
          <p:cNvSpPr/>
          <p:nvPr/>
        </p:nvSpPr>
        <p:spPr>
          <a:xfrm>
            <a:off x="5920509" y="323273"/>
            <a:ext cx="2540000" cy="20227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070BB8-3472-4A56-9D88-19536F58D621}"/>
              </a:ext>
            </a:extLst>
          </p:cNvPr>
          <p:cNvSpPr txBox="1"/>
          <p:nvPr/>
        </p:nvSpPr>
        <p:spPr>
          <a:xfrm>
            <a:off x="8423563" y="3305317"/>
            <a:ext cx="3639127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6) Use this button on the App to make sure work is the right way round for students to read.</a:t>
            </a: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4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2BA31-EEDA-454E-8A2A-82263CD3C4BB}"/>
              </a:ext>
            </a:extLst>
          </p:cNvPr>
          <p:cNvSpPr txBox="1"/>
          <p:nvPr/>
        </p:nvSpPr>
        <p:spPr>
          <a:xfrm>
            <a:off x="535709" y="397164"/>
            <a:ext cx="44796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Clamp stand</a:t>
            </a:r>
          </a:p>
          <a:p>
            <a:r>
              <a:rPr lang="en-US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Ask a friendly science teacher or …..</a:t>
            </a:r>
          </a:p>
          <a:p>
            <a:endParaRPr lang="en-GB"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3BE37-8197-4B47-B299-332D8EDC5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3966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28D94A5-B572-49DF-99B2-9CA6D8B45588}" vid="{15B0083B-1BA8-4337-96EF-133A6331ACA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66D3DDD623A4CBC2668CE18198163" ma:contentTypeVersion="12" ma:contentTypeDescription="Create a new document." ma:contentTypeScope="" ma:versionID="7da9ae94ca11e6fe1d0e024c6ed63b45">
  <xsd:schema xmlns:xsd="http://www.w3.org/2001/XMLSchema" xmlns:xs="http://www.w3.org/2001/XMLSchema" xmlns:p="http://schemas.microsoft.com/office/2006/metadata/properties" xmlns:ns3="213b7841-c439-4178-ba02-ef1728b1e47b" xmlns:ns4="9326a1f4-667f-4aa8-91d7-67da91ee439a" targetNamespace="http://schemas.microsoft.com/office/2006/metadata/properties" ma:root="true" ma:fieldsID="c510353a83e90346aded6b5166b7da36" ns3:_="" ns4:_="">
    <xsd:import namespace="213b7841-c439-4178-ba02-ef1728b1e47b"/>
    <xsd:import namespace="9326a1f4-667f-4aa8-91d7-67da91ee43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b7841-c439-4178-ba02-ef1728b1e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6a1f4-667f-4aa8-91d7-67da91ee43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6967C8-07BC-4BBF-9202-9259873D7E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3b7841-c439-4178-ba02-ef1728b1e47b"/>
    <ds:schemaRef ds:uri="9326a1f4-667f-4aa8-91d7-67da91ee43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8DD241-DD17-44DB-981A-7C6C4D413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615A41-1ABC-45F6-8D40-408C952DA997}">
  <ds:schemaRefs>
    <ds:schemaRef ds:uri="http://schemas.microsoft.com/office/2006/metadata/properties"/>
    <ds:schemaRef ds:uri="213b7841-c439-4178-ba02-ef1728b1e47b"/>
    <ds:schemaRef ds:uri="http://schemas.microsoft.com/office/2006/documentManagement/types"/>
    <ds:schemaRef ds:uri="http://purl.org/dc/terms/"/>
    <ds:schemaRef ds:uri="9326a1f4-667f-4aa8-91d7-67da91ee439a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131</TotalTime>
  <Words>177</Words>
  <Application>Microsoft Office PowerPoint</Application>
  <PresentationFormat>Widescreen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Lonergan</dc:creator>
  <cp:lastModifiedBy>Ross Ashworth</cp:lastModifiedBy>
  <cp:revision>13</cp:revision>
  <dcterms:created xsi:type="dcterms:W3CDTF">2020-06-30T11:34:54Z</dcterms:created>
  <dcterms:modified xsi:type="dcterms:W3CDTF">2020-07-06T10:29:03Z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0x01010091566D3DDD623A4CBC2668CE18198163</vt:lpwstr>
  </property>
</Properties>
</file>