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5" autoAdjust="0"/>
    <p:restoredTop sz="94660"/>
  </p:normalViewPr>
  <p:slideViewPr>
    <p:cSldViewPr snapToGrid="0">
      <p:cViewPr>
        <p:scale>
          <a:sx n="70" d="100"/>
          <a:sy n="70" d="100"/>
        </p:scale>
        <p:origin x="654" y="-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7FF47-B434-4DCF-B48E-F1E2117CD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4FDAB0-2A13-407A-830B-C5223A67D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4B8DE-F1F9-4CF7-A051-BEBBD691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38CC7-4CC5-406B-A49A-C98C544A8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F0CA4-ED42-4161-B9CE-03176BFF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351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BB50-48F2-4E29-9629-5AECC56C1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0F4ECF-88ED-44A0-A61D-BC6DC1AB8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255B4-D5E9-4C26-994F-340707323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08BD4-DC3E-486C-B195-5BFAAEDA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F8C4-F3F1-4E1C-B239-B6D2CB9AC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27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A879C-F6A6-4F3D-A5C8-1B267CFAE8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D9703-4776-46F4-A27B-32206A11F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6A6B1-87BE-4119-9834-71F109244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628A-D483-41CF-ABAA-CE651930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8B24E-75F7-48B7-AE82-9F7198961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160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FA682-8684-43FD-A1E6-E82F9D4B3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2F6C1-7885-430D-B336-2CC9EF720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3776A-480A-42C5-80A1-D71199A7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648DD-1B34-409C-AF5F-C4CB8173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64FC0-65D4-45E3-B095-0DF83011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63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A57EA-F4FE-4231-AB0F-BE7BFB4D5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75D19-78A8-440D-8188-E963B6E30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3EAD8-A183-4810-AE3F-0428685A5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506C1-7729-457A-9986-FB1BBCA3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B5046-BC5B-4926-B8E1-4012EC96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5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5774D-B40C-4C4C-8719-918F3BE37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C9E2D-1D8D-4187-988C-B758BDE56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690F7-1651-42EF-B8B6-059E2C3E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AF52F-8EAB-4FEE-8CC3-C5D3F26FB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CFD8A-BE2B-4F28-8EF5-33E288521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A0C97-2995-44B8-887B-551306C8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417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CE7B3-FFF6-42DA-817B-DABD141A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4D532-FF0A-4A7F-9B49-A09778013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0760F-5CE4-45B4-B806-400EAFA51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CC6EEE-BDD4-44E6-A818-2D996D7C4D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F1B87B-2E38-41A4-9627-D1E21F367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A310D9-FDA6-484A-90ED-67B82896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D7785-6B37-41CB-91AD-C1DBBFBF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B1AE49-403A-477A-BEF0-D4FDB1A6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39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CC156-3EFF-4CB0-A66D-1B9AB18D7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F7C4D-3A42-43B2-B43B-DAC48FA76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B4112-8545-4EDE-976A-E820BAC8F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E6F2D-83FF-4EAF-86C3-BB603825C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83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FF6E0-9162-46D0-A7B6-FB8F4C3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74E3DF-58E9-4EEE-9176-327CF3A5B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EEEF3-34AA-4D6D-83D2-2959CF5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20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0DD4B-58F5-4471-B185-B3D78C21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BD2B-15B7-46E5-AB11-B47828E84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B3368-A535-4CBB-8339-96B92B0B6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7D35E3-9C97-43CE-9468-90169231D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AB32B-A832-4805-ACA1-D703FD71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358A3-F157-4832-B157-64400A202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3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84C05-20B0-446F-BB25-62F119F6D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749EDB-45A5-48EC-9A1C-C7FD87A4C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E7EF18-686A-4F4E-8462-1DB0C8B17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E9F1D-0C3A-4672-880E-4F3503C7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4F08F-DDD9-44E2-A539-8738E6940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01B35-26AA-4EF8-ABB1-A6B32C365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30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5DD6A0-EDB0-4BD4-A606-B0A88838C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9CB58-E10C-4183-BF86-40EC4083D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87D37-7C40-458F-8C16-53CA67681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97A98-BC5C-432B-8EB5-E692672782DC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3D8EA-FF9F-49D3-9F80-A033E89E4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452D1-C34C-4107-A19D-311425C6C1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91901-029C-441B-9687-5E030BF8A6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33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story.com/topics/roaring-twenti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m5YwFm1gvR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CBD40CA-BA7E-4BF0-9349-068C8A3B7E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57070" t="16373" r="4141" b="37702"/>
          <a:stretch/>
        </p:blipFill>
        <p:spPr>
          <a:xfrm>
            <a:off x="-65874" y="-82036"/>
            <a:ext cx="12243585" cy="81500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E812D0-A549-484D-B875-6678C5397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00" y="242886"/>
            <a:ext cx="7662863" cy="881063"/>
          </a:xfrm>
        </p:spPr>
        <p:txBody>
          <a:bodyPr>
            <a:normAutofit fontScale="90000"/>
          </a:bodyPr>
          <a:lstStyle/>
          <a:p>
            <a:r>
              <a:rPr lang="en-GB" dirty="0"/>
              <a:t>Moral Panics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B13A9E-B245-45DB-BD75-546A9F57D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23949"/>
            <a:ext cx="9144000" cy="1655762"/>
          </a:xfrm>
        </p:spPr>
        <p:txBody>
          <a:bodyPr/>
          <a:lstStyle/>
          <a:p>
            <a:r>
              <a:rPr lang="en-GB" dirty="0"/>
              <a:t>The Devil’s Music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4D3081-4036-42B1-8702-E74D2CEC1C0D}"/>
              </a:ext>
            </a:extLst>
          </p:cNvPr>
          <p:cNvSpPr txBox="1"/>
          <p:nvPr/>
        </p:nvSpPr>
        <p:spPr>
          <a:xfrm>
            <a:off x="357187" y="1820346"/>
            <a:ext cx="76490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Have you heard of a genre of music called the </a:t>
            </a:r>
            <a:r>
              <a:rPr lang="en-GB" dirty="0">
                <a:solidFill>
                  <a:srgbClr val="0070C0"/>
                </a:solidFill>
              </a:rPr>
              <a:t>BLUES</a:t>
            </a:r>
            <a:r>
              <a:rPr lang="en-GB" dirty="0"/>
              <a:t>?</a:t>
            </a:r>
          </a:p>
          <a:p>
            <a:r>
              <a:rPr lang="en-GB" dirty="0"/>
              <a:t>In the 1920’s Blue’s Music was seen by some to be the devil’s music.</a:t>
            </a:r>
          </a:p>
          <a:p>
            <a:r>
              <a:rPr lang="en-GB" dirty="0"/>
              <a:t>Read the article about Prohibition (banning alcohol) here: </a:t>
            </a:r>
            <a:r>
              <a:rPr lang="en-GB" dirty="0">
                <a:hlinkClick r:id="rId3"/>
              </a:rPr>
              <a:t>The Roaring Twenties</a:t>
            </a:r>
            <a:endParaRPr lang="en-GB" dirty="0"/>
          </a:p>
          <a:p>
            <a:r>
              <a:rPr lang="en-GB" dirty="0"/>
              <a:t>and then watch/listen to the Mamie Smith Link (read the lyrics).</a:t>
            </a:r>
          </a:p>
          <a:p>
            <a:r>
              <a:rPr lang="en-GB" dirty="0"/>
              <a:t>Answer the following questions: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245092-A638-4A0C-B746-E753DC49AC78}"/>
              </a:ext>
            </a:extLst>
          </p:cNvPr>
          <p:cNvSpPr/>
          <p:nvPr/>
        </p:nvSpPr>
        <p:spPr>
          <a:xfrm>
            <a:off x="8917140" y="2333636"/>
            <a:ext cx="26769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4"/>
              </a:rPr>
              <a:t>Mamie Smith - Crazy Blues</a:t>
            </a:r>
            <a:endParaRPr lang="en-GB" dirty="0"/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9D03BF-66DC-4799-BF85-A4A9207B0778}"/>
              </a:ext>
            </a:extLst>
          </p:cNvPr>
          <p:cNvSpPr txBox="1"/>
          <p:nvPr/>
        </p:nvSpPr>
        <p:spPr>
          <a:xfrm>
            <a:off x="7990024" y="179485"/>
            <a:ext cx="4187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*A moral panic is the term given to how society as a whole condemns certain behaviours and sees them as corrupting people.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BE86F0-C4ED-47F3-8087-E08445EFA4E5}"/>
              </a:ext>
            </a:extLst>
          </p:cNvPr>
          <p:cNvSpPr txBox="1"/>
          <p:nvPr/>
        </p:nvSpPr>
        <p:spPr>
          <a:xfrm>
            <a:off x="-16331" y="4203947"/>
            <a:ext cx="1219122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With all the rapid changes taking place in America, why was Blues music singled out as the ‘devil’s music’?</a:t>
            </a:r>
          </a:p>
          <a:p>
            <a:pPr marL="342900" indent="-342900">
              <a:buAutoNum type="arabicPeriod"/>
            </a:pPr>
            <a:r>
              <a:rPr lang="en-GB" dirty="0"/>
              <a:t>Why do you think it was even given the title: ‘devil’s music’?</a:t>
            </a:r>
          </a:p>
          <a:p>
            <a:pPr marL="342900" indent="-342900">
              <a:buAutoNum type="arabicPeriod"/>
            </a:pPr>
            <a:r>
              <a:rPr lang="en-GB" dirty="0"/>
              <a:t>Why do you think people sometimes ‘panic’ when society enters periods of uncertainty/change?</a:t>
            </a:r>
          </a:p>
          <a:p>
            <a:pPr marL="342900" indent="-342900">
              <a:buAutoNum type="arabicPeriod"/>
            </a:pPr>
            <a:r>
              <a:rPr lang="en-GB" dirty="0"/>
              <a:t>Compare Mamie Smith’s lyrics to the lyrics you have listened to: were people right to worry about the blues? Why/Why not?</a:t>
            </a:r>
          </a:p>
          <a:p>
            <a:pPr marL="342900" indent="-342900">
              <a:buAutoNum type="arabicPeriod"/>
            </a:pPr>
            <a:r>
              <a:rPr lang="en-GB" dirty="0"/>
              <a:t>Have you ever heard music that ‘worried you’ because of its style/video/lyrical content? Why did it concern you? </a:t>
            </a:r>
          </a:p>
          <a:p>
            <a:r>
              <a:rPr lang="en-GB" dirty="0"/>
              <a:t>      (Baby Shark bothers me.)</a:t>
            </a:r>
          </a:p>
          <a:p>
            <a:pPr marL="342900" indent="-342900">
              <a:buAutoNum type="arabicPeriod" startAt="6"/>
            </a:pPr>
            <a:r>
              <a:rPr lang="en-GB" dirty="0"/>
              <a:t>Why do people in society ‘target’ certain groups?</a:t>
            </a:r>
          </a:p>
          <a:p>
            <a:pPr marL="342900" indent="-342900">
              <a:buAutoNum type="arabicPeriod" startAt="6"/>
            </a:pPr>
            <a:r>
              <a:rPr lang="en-GB" dirty="0"/>
              <a:t>Why was there a moral panic about clowns several years ago?</a:t>
            </a:r>
          </a:p>
          <a:p>
            <a:pPr marL="342900" indent="-342900">
              <a:buAutoNum type="arabicPeriod" startAt="6"/>
            </a:pPr>
            <a:r>
              <a:rPr lang="en-GB" dirty="0"/>
              <a:t>Was the ‘stock-piling of food/toilet roll’ a recent Moral Panic? What caused people to panic so much?</a:t>
            </a:r>
          </a:p>
          <a:p>
            <a:pPr marL="342900" indent="-342900">
              <a:buAutoNum type="arabicPeriod" startAt="6"/>
            </a:pPr>
            <a:r>
              <a:rPr lang="en-GB" dirty="0"/>
              <a:t>Why is blues music ‘accepted’ by society today?</a:t>
            </a:r>
          </a:p>
          <a:p>
            <a:pPr marL="342900" indent="-342900">
              <a:buAutoNum type="arabicPeriod" startAt="6"/>
            </a:pPr>
            <a:r>
              <a:rPr lang="en-GB" dirty="0"/>
              <a:t>What changes in Society (all around you) do you believe are causing people concern? Why?</a:t>
            </a:r>
          </a:p>
          <a:p>
            <a:pPr marL="342900" indent="-342900">
              <a:buAutoNum type="arabicPeriod" startAt="6"/>
            </a:pPr>
            <a:r>
              <a:rPr lang="en-GB" dirty="0"/>
              <a:t>EXT: Predict the Future: are there anything’s you can predict – 50 years from now – that may cause a moral panic </a:t>
            </a:r>
            <a:r>
              <a:rPr lang="en-GB" dirty="0" err="1"/>
              <a:t>ie</a:t>
            </a:r>
            <a:endParaRPr lang="en-GB" dirty="0"/>
          </a:p>
          <a:p>
            <a:r>
              <a:rPr lang="en-GB" dirty="0"/>
              <a:t>       Rapid technological changes.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795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315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Moral Panics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Moral Panics</dc:title>
  <dc:creator>James Clark</dc:creator>
  <cp:lastModifiedBy>James Clark</cp:lastModifiedBy>
  <cp:revision>8</cp:revision>
  <dcterms:created xsi:type="dcterms:W3CDTF">2020-06-09T08:02:19Z</dcterms:created>
  <dcterms:modified xsi:type="dcterms:W3CDTF">2020-06-09T09:32:53Z</dcterms:modified>
</cp:coreProperties>
</file>