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88" r:id="rId10"/>
    <p:sldId id="290" r:id="rId11"/>
    <p:sldId id="289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CD0"/>
    <a:srgbClr val="F3F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519D3-1F60-4BD4-94F8-0F519261BEB7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3A655-06C2-49C8-BD2A-9AC151DF3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1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0B201-BE8D-4E43-91E4-DA5BC63E17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11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B2F7-2431-4E95-A2ED-0113EB61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2F9A23-09E1-4E3D-8C34-C409216D0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BDA4D-B069-4910-BC23-61960F79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496-DEC1-4A81-9EF4-9B2F4ED12054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80787-45E8-4852-8F50-BB1BBBC1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B1E67-B6C3-4567-90A0-131C425B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0D53-1B5B-445A-8D12-A5AEF9C99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85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416B4-7069-4FFC-A398-57C9DE01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1112A-9EE1-4049-B583-EA43BF1F2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BB5B8-2E2B-42AB-BBA9-50D964FD6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496-DEC1-4A81-9EF4-9B2F4ED12054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795C8-D258-486E-AB16-546D344F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761D3-ED3A-4CFC-A324-7E9F8341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0D53-1B5B-445A-8D12-A5AEF9C99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4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035682-C6BF-4EED-9E39-8A8EE6A97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4BF22-2BAF-416C-A052-391ABB605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1FA4B-6A99-418C-B347-6D08346D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496-DEC1-4A81-9EF4-9B2F4ED12054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430D8-43FF-4FAC-A678-36C682C4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B3CD0-D4C3-4B3D-8338-308D7819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0D53-1B5B-445A-8D12-A5AEF9C99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81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9D86-112E-4DF3-A134-6FF0D2126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C99BB-7A8B-4D2D-A4CE-2C23DA9C3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907E-CC90-491C-856E-F3C0220B8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BAED-1D9C-4559-B335-E23427AD43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4A7BB-452C-4753-85E7-4B66E36C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CC558-0DA3-4ECA-8DFE-60555867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05D5-A3D8-42B8-8D9C-D3547B490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0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83EE-4AAB-46AC-B3AE-FA84051D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8A64D-CF49-488E-866E-350AE6722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350-DE66-4B8D-AB24-42355E69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BAED-1D9C-4559-B335-E23427AD43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B9CDA-10EE-449C-9C06-E0BBFA6A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F8623-E9C1-4735-A3E5-F16815B7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05D5-A3D8-42B8-8D9C-D3547B490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827B-78D8-4B93-AD2C-596D1056F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2AFD5-6DF3-43E2-9953-87FA94E4D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20761-D462-4C91-83DF-4760C9AA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BAED-1D9C-4559-B335-E23427AD43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48749-38CF-4ADB-8F2C-472F23C7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D2872-79D4-43DF-8DB2-79EB5526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05D5-A3D8-42B8-8D9C-D3547B490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583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7AF7-EE4E-43EE-A15F-D7B266D2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03B7A-DBF1-4DA4-AC7E-A5D755C23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3C35C-9BAB-4A26-9509-C9F217EAF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CA682-4C91-4D66-9DFC-9F0CDF9A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BAED-1D9C-4559-B335-E23427AD43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86D36-9524-4D2A-87D8-F657AD54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FA213-7F93-44E4-B03F-40737D93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05D5-A3D8-42B8-8D9C-D3547B490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864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8885-D107-4024-9974-E095B67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406DD-DEB1-40A6-B5C0-215D3C4D0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1BA49-9F79-48A9-9401-221C5BD02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280FC-185B-4447-B5C3-F80BAF054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72B327-AFA4-4229-932B-682C76EBF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2ABB8-8F44-450E-929A-DDEEB6B7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BAED-1D9C-4559-B335-E23427AD43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A8C961-4394-40FF-9A08-13D8C16D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A5CB4B-562F-4260-9AFD-73DC8249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05D5-A3D8-42B8-8D9C-D3547B490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54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0BE6-37EE-4F63-B85C-3D709850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DE792-C1F6-4763-AB6E-8526843C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BAED-1D9C-4559-B335-E23427AD43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F4EEA-DFF1-4361-871B-39DC802D9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E0FA5-3F2C-4184-A168-F822834A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05D5-A3D8-42B8-8D9C-D3547B490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51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265B2-31E9-4A99-A933-065BB7C0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BAED-1D9C-4559-B335-E23427AD43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EFD57-DA34-46FA-A186-7D2F478D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F9209-B19F-4592-997E-655BBF0E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05D5-A3D8-42B8-8D9C-D3547B490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95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61BD9-9DED-4578-A7DF-139B8DE1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5F30E-5707-47C4-A093-D4F796CD5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CAB33-0756-4CBA-B49E-2C1FA250C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D8BD3-F9FA-490E-8F93-2F9BF165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BAED-1D9C-4559-B335-E23427AD43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889C8-5931-41E9-9783-BD5BA4F2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0DBA7-4ED4-4B85-A26B-42CB6127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05D5-A3D8-42B8-8D9C-D3547B490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65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5DEB-B69C-4558-88CE-B7868737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837D2-DBFD-4FE6-8718-FD174176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428E0-5461-408F-9D6C-E03A8452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496-DEC1-4A81-9EF4-9B2F4ED12054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98F75-BB7E-4C6A-9803-8DC0FBF4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C340F-239A-4039-982E-B5B59530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0D53-1B5B-445A-8D12-A5AEF9C99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966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974E0-0347-46BB-8919-7D6D6759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CCE3D7-70C4-42AF-BB42-7F1C395FB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117DC-9434-4EF3-A6A8-A20E7D7CD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D610C-5934-4DF5-9ABC-C3FE689A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BAED-1D9C-4559-B335-E23427AD43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F0D46-48BB-4F20-BBFE-BAB08E06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DD08C-730D-4286-A948-0B285955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05D5-A3D8-42B8-8D9C-D3547B490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37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84E5-75D0-4DF3-BD63-8BC43A98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5E40B-C7EB-422C-9CA9-13AD2D515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6FC08-6AD4-452B-8070-49931ABF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BAED-1D9C-4559-B335-E23427AD43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4DDFA-21C8-4C94-8F3F-30B86B50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3340D-AE6A-4BC2-886B-40FCF958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05D5-A3D8-42B8-8D9C-D3547B490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38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913F67-A4D2-4D2F-9106-F085C4ADC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1A568-BD49-40F4-9BFA-A12A41F4E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3353-BD53-4855-A4D5-CDC8D68C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BAED-1D9C-4559-B335-E23427AD43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835FE-39D8-4C2E-98FA-9E8C2A7A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CA592-FC6C-4114-9A60-56B0E856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05D5-A3D8-42B8-8D9C-D3547B490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809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7777-5984-42DA-876B-BFE9853342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6CA-A8A0-4A2D-BA87-5DD3E4644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026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7777-5984-42DA-876B-BFE9853342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6CA-A8A0-4A2D-BA87-5DD3E4644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774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7777-5984-42DA-876B-BFE9853342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6CA-A8A0-4A2D-BA87-5DD3E4644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16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7777-5984-42DA-876B-BFE9853342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6CA-A8A0-4A2D-BA87-5DD3E4644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617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7777-5984-42DA-876B-BFE9853342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6CA-A8A0-4A2D-BA87-5DD3E4644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437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7777-5984-42DA-876B-BFE9853342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6CA-A8A0-4A2D-BA87-5DD3E4644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657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7777-5984-42DA-876B-BFE9853342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6CA-A8A0-4A2D-BA87-5DD3E4644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9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DF4B-E88E-4EF4-8F85-F9CA6583F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5AA90-E732-42D3-8BB5-160337387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89386-CEBB-4CAF-8A05-CADA8AC9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496-DEC1-4A81-9EF4-9B2F4ED12054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3585-1288-402B-8A6E-EA2E88B7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B4497-0CCD-40BE-A38A-AFA9B20A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0D53-1B5B-445A-8D12-A5AEF9C99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941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7777-5984-42DA-876B-BFE9853342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6CA-A8A0-4A2D-BA87-5DD3E4644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197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7777-5984-42DA-876B-BFE9853342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6CA-A8A0-4A2D-BA87-5DD3E4644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06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7777-5984-42DA-876B-BFE9853342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6CA-A8A0-4A2D-BA87-5DD3E4644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372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7777-5984-42DA-876B-BFE9853342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6CA-A8A0-4A2D-BA87-5DD3E4644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42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C0C4-F66E-434F-B4C8-8027B708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5F6DF-2BA7-4DCD-AFF2-134C66025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E708-97A8-4B68-84C5-A5F071D0C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575B6-4EA4-4EE1-92E0-2CF96B87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496-DEC1-4A81-9EF4-9B2F4ED12054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1715C-E57B-4691-8830-59119E65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AFBCA-078F-41D2-B70C-FBC4A010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0D53-1B5B-445A-8D12-A5AEF9C99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45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3C7-4307-4178-B6CD-FE244827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A8081-02C3-4DC8-96B3-088877539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712D0-96DA-4109-B5B4-0FF10E7D4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25B98-C702-41EF-94FF-48B442C80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506F0-A7F9-44A9-ACDA-01A3E3CF0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ADFA1-AC87-422F-B10F-9337E9A3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496-DEC1-4A81-9EF4-9B2F4ED12054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A62936-CD6E-4EED-8ADC-694F5444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1D0DA5-E2DE-4AC1-BCB6-9741A371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0D53-1B5B-445A-8D12-A5AEF9C99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33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2BED-FB58-4A1F-AE69-5D135AFD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20E85-4AA2-4208-A08C-9348233C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496-DEC1-4A81-9EF4-9B2F4ED12054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F0118-1362-4AD8-AECF-3478F5C7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CE8AB-4033-4B7D-A2E8-FF3A85FD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0D53-1B5B-445A-8D12-A5AEF9C99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2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6D442E-0E3F-4306-A6CF-E6CE5D500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496-DEC1-4A81-9EF4-9B2F4ED12054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DFF2C-1C1D-4533-BC3F-0EC25E19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3F1FE-F653-45D2-8F60-D4D9F511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0D53-1B5B-445A-8D12-A5AEF9C99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3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2688-C7BD-4F6F-8E1B-1037E271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11566-AA8C-4876-A3DE-92F5A4E46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51288-DC1A-41A7-9749-FCE85195C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D0519-792B-4B94-8B39-31FFEC5F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496-DEC1-4A81-9EF4-9B2F4ED12054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B79DD-5198-4ADF-87D1-BB87DCE9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33597-0F7A-4F89-AF8B-FF63A175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0D53-1B5B-445A-8D12-A5AEF9C99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68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992D-216C-45B1-9E9F-4F07F40C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DDC3DB-CF1D-4988-8428-A7E64AFFA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6910D-60B4-496F-AC02-CE0209A93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8887F-2D03-4429-887F-4709AE00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496-DEC1-4A81-9EF4-9B2F4ED12054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FFA20-B504-4F01-9EFE-85B64F0E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C526F-8980-4CAD-9291-F5CA2086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0D53-1B5B-445A-8D12-A5AEF9C99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5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6462E9-28F2-423A-8626-9FDD6F02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A6B3B-24E4-4C79-9B0F-6CA8D8B76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17F3C-1B80-4990-B4E9-98BA9F050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F496-DEC1-4A81-9EF4-9B2F4ED12054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30B43-6E5B-4F6F-811E-7BFC7CF3A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69376-A602-467D-9540-564EB1DD0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0D53-1B5B-445A-8D12-A5AEF9C99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23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E984E-62F3-40DC-911A-2AAAF70B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35557-9F58-4961-B96D-627298DC1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90D55-1D25-435F-851F-B303677D0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BAED-1D9C-4559-B335-E23427AD43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885B7-CD1C-4D4A-AFB2-3097C36BD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1889F-6880-406B-AD52-F55D6F1E9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305D5-A3D8-42B8-8D9C-D3547B490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27777-5984-42DA-876B-BFE9853342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96CA-A8A0-4A2D-BA87-5DD3E4644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3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google.co.uk/url?sa=i&amp;url=https%3A%2F%2Fhelpx.adobe.com%2Fmobile-apps%2Fhelp%2Fadobe-scan-faq.html&amp;psig=AOvVaw2mWYpqPvo7Xy28UZ-09sG8&amp;ust=1593611572270000&amp;source=images&amp;cd=vfe&amp;ved=0CAIQjRxqFwoTCIiBs-_XqeoCFQAAAAAdAAAAABA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7" Type="http://schemas.openxmlformats.org/officeDocument/2006/relationships/image" Target="../media/image6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8CF508-1CF6-41C5-BE4D-C24A1E696D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625"/>
            <a:ext cx="3298055" cy="1731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78ED97-AE3E-4C05-8460-C1EA95935E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85" y="475007"/>
            <a:ext cx="3209709" cy="1685097"/>
          </a:xfrm>
          <a:prstGeom prst="rect">
            <a:avLst/>
          </a:prstGeom>
        </p:spPr>
      </p:pic>
      <p:pic>
        <p:nvPicPr>
          <p:cNvPr id="1026" name="Picture 2" descr="Adobe Scan FAQ">
            <a:hlinkClick r:id="rId4"/>
            <a:extLst>
              <a:ext uri="{FF2B5EF4-FFF2-40B4-BE49-F238E27FC236}">
                <a16:creationId xmlns:a16="http://schemas.microsoft.com/office/drawing/2014/main" id="{E1E7DA60-B0D6-4667-B619-C7096B02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746" y="475007"/>
            <a:ext cx="1832732" cy="17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C5D39A-CA6F-4C80-B03A-CFD9D36156E1}"/>
              </a:ext>
            </a:extLst>
          </p:cNvPr>
          <p:cNvSpPr txBox="1"/>
          <p:nvPr/>
        </p:nvSpPr>
        <p:spPr>
          <a:xfrm>
            <a:off x="1152939" y="2311881"/>
            <a:ext cx="967408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/>
              <a:t>How the Adobe Scan App has helped me during lockdown </a:t>
            </a:r>
          </a:p>
        </p:txBody>
      </p:sp>
    </p:spTree>
    <p:extLst>
      <p:ext uri="{BB962C8B-B14F-4D97-AF65-F5344CB8AC3E}">
        <p14:creationId xmlns:p14="http://schemas.microsoft.com/office/powerpoint/2010/main" val="243295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EC02784-3CA1-4BFC-914C-691C135BD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5" y="322466"/>
            <a:ext cx="3314870" cy="4445228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23CE01-941F-4B3A-8702-3A58EBF13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38" y="303415"/>
            <a:ext cx="3149762" cy="4464279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5695B8-6F7B-4454-9E1B-025D44C5B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42" y="406942"/>
            <a:ext cx="3460928" cy="362603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49D5B0-B5DD-4326-B850-4A3B86F9C897}"/>
              </a:ext>
            </a:extLst>
          </p:cNvPr>
          <p:cNvCxnSpPr/>
          <p:nvPr/>
        </p:nvCxnSpPr>
        <p:spPr>
          <a:xfrm flipH="1" flipV="1">
            <a:off x="2834640" y="4622800"/>
            <a:ext cx="182880" cy="1828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238C8CA-E308-4E12-A192-2129DA01B9FE}"/>
              </a:ext>
            </a:extLst>
          </p:cNvPr>
          <p:cNvSpPr/>
          <p:nvPr/>
        </p:nvSpPr>
        <p:spPr>
          <a:xfrm>
            <a:off x="6063733" y="175572"/>
            <a:ext cx="1200667" cy="688028"/>
          </a:xfrm>
          <a:custGeom>
            <a:avLst/>
            <a:gdLst>
              <a:gd name="connsiteX0" fmla="*/ 641867 w 1200667"/>
              <a:gd name="connsiteY0" fmla="*/ 47948 h 688028"/>
              <a:gd name="connsiteX1" fmla="*/ 144027 w 1200667"/>
              <a:gd name="connsiteY1" fmla="*/ 68268 h 688028"/>
              <a:gd name="connsiteX2" fmla="*/ 113547 w 1200667"/>
              <a:gd name="connsiteY2" fmla="*/ 78428 h 688028"/>
              <a:gd name="connsiteX3" fmla="*/ 32267 w 1200667"/>
              <a:gd name="connsiteY3" fmla="*/ 98748 h 688028"/>
              <a:gd name="connsiteX4" fmla="*/ 1787 w 1200667"/>
              <a:gd name="connsiteY4" fmla="*/ 129228 h 688028"/>
              <a:gd name="connsiteX5" fmla="*/ 11947 w 1200667"/>
              <a:gd name="connsiteY5" fmla="*/ 342588 h 688028"/>
              <a:gd name="connsiteX6" fmla="*/ 22107 w 1200667"/>
              <a:gd name="connsiteY6" fmla="*/ 373068 h 688028"/>
              <a:gd name="connsiteX7" fmla="*/ 52587 w 1200667"/>
              <a:gd name="connsiteY7" fmla="*/ 403548 h 688028"/>
              <a:gd name="connsiteX8" fmla="*/ 72907 w 1200667"/>
              <a:gd name="connsiteY8" fmla="*/ 464508 h 688028"/>
              <a:gd name="connsiteX9" fmla="*/ 83067 w 1200667"/>
              <a:gd name="connsiteY9" fmla="*/ 505148 h 688028"/>
              <a:gd name="connsiteX10" fmla="*/ 144027 w 1200667"/>
              <a:gd name="connsiteY10" fmla="*/ 535628 h 688028"/>
              <a:gd name="connsiteX11" fmla="*/ 184667 w 1200667"/>
              <a:gd name="connsiteY11" fmla="*/ 596588 h 688028"/>
              <a:gd name="connsiteX12" fmla="*/ 245627 w 1200667"/>
              <a:gd name="connsiteY12" fmla="*/ 606748 h 688028"/>
              <a:gd name="connsiteX13" fmla="*/ 276107 w 1200667"/>
              <a:gd name="connsiteY13" fmla="*/ 616908 h 688028"/>
              <a:gd name="connsiteX14" fmla="*/ 316747 w 1200667"/>
              <a:gd name="connsiteY14" fmla="*/ 627068 h 688028"/>
              <a:gd name="connsiteX15" fmla="*/ 398027 w 1200667"/>
              <a:gd name="connsiteY15" fmla="*/ 657548 h 688028"/>
              <a:gd name="connsiteX16" fmla="*/ 438667 w 1200667"/>
              <a:gd name="connsiteY16" fmla="*/ 667708 h 688028"/>
              <a:gd name="connsiteX17" fmla="*/ 580907 w 1200667"/>
              <a:gd name="connsiteY17" fmla="*/ 688028 h 688028"/>
              <a:gd name="connsiteX18" fmla="*/ 946667 w 1200667"/>
              <a:gd name="connsiteY18" fmla="*/ 667708 h 688028"/>
              <a:gd name="connsiteX19" fmla="*/ 1038107 w 1200667"/>
              <a:gd name="connsiteY19" fmla="*/ 637228 h 688028"/>
              <a:gd name="connsiteX20" fmla="*/ 1068587 w 1200667"/>
              <a:gd name="connsiteY20" fmla="*/ 627068 h 688028"/>
              <a:gd name="connsiteX21" fmla="*/ 1129547 w 1200667"/>
              <a:gd name="connsiteY21" fmla="*/ 596588 h 688028"/>
              <a:gd name="connsiteX22" fmla="*/ 1149867 w 1200667"/>
              <a:gd name="connsiteY22" fmla="*/ 566108 h 688028"/>
              <a:gd name="connsiteX23" fmla="*/ 1160027 w 1200667"/>
              <a:gd name="connsiteY23" fmla="*/ 535628 h 688028"/>
              <a:gd name="connsiteX24" fmla="*/ 1200667 w 1200667"/>
              <a:gd name="connsiteY24" fmla="*/ 474668 h 688028"/>
              <a:gd name="connsiteX25" fmla="*/ 1190507 w 1200667"/>
              <a:gd name="connsiteY25" fmla="*/ 301948 h 688028"/>
              <a:gd name="connsiteX26" fmla="*/ 1170187 w 1200667"/>
              <a:gd name="connsiteY26" fmla="*/ 271468 h 688028"/>
              <a:gd name="connsiteX27" fmla="*/ 1160027 w 1200667"/>
              <a:gd name="connsiteY27" fmla="*/ 230828 h 688028"/>
              <a:gd name="connsiteX28" fmla="*/ 1099067 w 1200667"/>
              <a:gd name="connsiteY28" fmla="*/ 180028 h 688028"/>
              <a:gd name="connsiteX29" fmla="*/ 1078747 w 1200667"/>
              <a:gd name="connsiteY29" fmla="*/ 149548 h 688028"/>
              <a:gd name="connsiteX30" fmla="*/ 1017787 w 1200667"/>
              <a:gd name="connsiteY30" fmla="*/ 129228 h 688028"/>
              <a:gd name="connsiteX31" fmla="*/ 987307 w 1200667"/>
              <a:gd name="connsiteY31" fmla="*/ 108908 h 688028"/>
              <a:gd name="connsiteX32" fmla="*/ 936507 w 1200667"/>
              <a:gd name="connsiteY32" fmla="*/ 68268 h 688028"/>
              <a:gd name="connsiteX33" fmla="*/ 895867 w 1200667"/>
              <a:gd name="connsiteY33" fmla="*/ 37788 h 688028"/>
              <a:gd name="connsiteX34" fmla="*/ 845067 w 1200667"/>
              <a:gd name="connsiteY34" fmla="*/ 27628 h 688028"/>
              <a:gd name="connsiteX35" fmla="*/ 814587 w 1200667"/>
              <a:gd name="connsiteY35" fmla="*/ 17468 h 688028"/>
              <a:gd name="connsiteX36" fmla="*/ 428507 w 1200667"/>
              <a:gd name="connsiteY36" fmla="*/ 7308 h 68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00667" h="688028">
                <a:moveTo>
                  <a:pt x="641867" y="47948"/>
                </a:moveTo>
                <a:cubicBezTo>
                  <a:pt x="447795" y="9134"/>
                  <a:pt x="580736" y="31101"/>
                  <a:pt x="144027" y="68268"/>
                </a:cubicBezTo>
                <a:cubicBezTo>
                  <a:pt x="133356" y="69176"/>
                  <a:pt x="123937" y="75831"/>
                  <a:pt x="113547" y="78428"/>
                </a:cubicBezTo>
                <a:lnTo>
                  <a:pt x="32267" y="98748"/>
                </a:lnTo>
                <a:cubicBezTo>
                  <a:pt x="22107" y="108908"/>
                  <a:pt x="2980" y="114909"/>
                  <a:pt x="1787" y="129228"/>
                </a:cubicBezTo>
                <a:cubicBezTo>
                  <a:pt x="-4126" y="200183"/>
                  <a:pt x="6034" y="271633"/>
                  <a:pt x="11947" y="342588"/>
                </a:cubicBezTo>
                <a:cubicBezTo>
                  <a:pt x="12836" y="353261"/>
                  <a:pt x="16166" y="364157"/>
                  <a:pt x="22107" y="373068"/>
                </a:cubicBezTo>
                <a:cubicBezTo>
                  <a:pt x="30077" y="385023"/>
                  <a:pt x="42427" y="393388"/>
                  <a:pt x="52587" y="403548"/>
                </a:cubicBezTo>
                <a:cubicBezTo>
                  <a:pt x="59360" y="423868"/>
                  <a:pt x="67712" y="443728"/>
                  <a:pt x="72907" y="464508"/>
                </a:cubicBezTo>
                <a:cubicBezTo>
                  <a:pt x="76294" y="478055"/>
                  <a:pt x="75321" y="493530"/>
                  <a:pt x="83067" y="505148"/>
                </a:cubicBezTo>
                <a:cubicBezTo>
                  <a:pt x="94322" y="522030"/>
                  <a:pt x="126640" y="529832"/>
                  <a:pt x="144027" y="535628"/>
                </a:cubicBezTo>
                <a:cubicBezTo>
                  <a:pt x="157574" y="555948"/>
                  <a:pt x="160578" y="592573"/>
                  <a:pt x="184667" y="596588"/>
                </a:cubicBezTo>
                <a:cubicBezTo>
                  <a:pt x="204987" y="599975"/>
                  <a:pt x="225517" y="602279"/>
                  <a:pt x="245627" y="606748"/>
                </a:cubicBezTo>
                <a:cubicBezTo>
                  <a:pt x="256082" y="609071"/>
                  <a:pt x="265809" y="613966"/>
                  <a:pt x="276107" y="616908"/>
                </a:cubicBezTo>
                <a:cubicBezTo>
                  <a:pt x="289533" y="620744"/>
                  <a:pt x="303200" y="623681"/>
                  <a:pt x="316747" y="627068"/>
                </a:cubicBezTo>
                <a:cubicBezTo>
                  <a:pt x="363815" y="658447"/>
                  <a:pt x="332115" y="642901"/>
                  <a:pt x="398027" y="657548"/>
                </a:cubicBezTo>
                <a:cubicBezTo>
                  <a:pt x="411658" y="660577"/>
                  <a:pt x="424975" y="664970"/>
                  <a:pt x="438667" y="667708"/>
                </a:cubicBezTo>
                <a:cubicBezTo>
                  <a:pt x="487496" y="677474"/>
                  <a:pt x="530961" y="681785"/>
                  <a:pt x="580907" y="688028"/>
                </a:cubicBezTo>
                <a:cubicBezTo>
                  <a:pt x="702827" y="681255"/>
                  <a:pt x="825306" y="681193"/>
                  <a:pt x="946667" y="667708"/>
                </a:cubicBezTo>
                <a:cubicBezTo>
                  <a:pt x="978599" y="664160"/>
                  <a:pt x="1007627" y="647388"/>
                  <a:pt x="1038107" y="637228"/>
                </a:cubicBezTo>
                <a:cubicBezTo>
                  <a:pt x="1048267" y="633841"/>
                  <a:pt x="1059676" y="633009"/>
                  <a:pt x="1068587" y="627068"/>
                </a:cubicBezTo>
                <a:cubicBezTo>
                  <a:pt x="1107978" y="600807"/>
                  <a:pt x="1087483" y="610609"/>
                  <a:pt x="1129547" y="596588"/>
                </a:cubicBezTo>
                <a:cubicBezTo>
                  <a:pt x="1136320" y="586428"/>
                  <a:pt x="1144406" y="577030"/>
                  <a:pt x="1149867" y="566108"/>
                </a:cubicBezTo>
                <a:cubicBezTo>
                  <a:pt x="1154656" y="556529"/>
                  <a:pt x="1154826" y="544990"/>
                  <a:pt x="1160027" y="535628"/>
                </a:cubicBezTo>
                <a:cubicBezTo>
                  <a:pt x="1171887" y="514280"/>
                  <a:pt x="1200667" y="474668"/>
                  <a:pt x="1200667" y="474668"/>
                </a:cubicBezTo>
                <a:cubicBezTo>
                  <a:pt x="1197280" y="417095"/>
                  <a:pt x="1199062" y="358983"/>
                  <a:pt x="1190507" y="301948"/>
                </a:cubicBezTo>
                <a:cubicBezTo>
                  <a:pt x="1188696" y="289872"/>
                  <a:pt x="1174997" y="282691"/>
                  <a:pt x="1170187" y="271468"/>
                </a:cubicBezTo>
                <a:cubicBezTo>
                  <a:pt x="1164686" y="258633"/>
                  <a:pt x="1166955" y="242952"/>
                  <a:pt x="1160027" y="230828"/>
                </a:cubicBezTo>
                <a:cubicBezTo>
                  <a:pt x="1147992" y="209766"/>
                  <a:pt x="1118489" y="192976"/>
                  <a:pt x="1099067" y="180028"/>
                </a:cubicBezTo>
                <a:cubicBezTo>
                  <a:pt x="1092294" y="169868"/>
                  <a:pt x="1089102" y="156020"/>
                  <a:pt x="1078747" y="149548"/>
                </a:cubicBezTo>
                <a:cubicBezTo>
                  <a:pt x="1060584" y="138196"/>
                  <a:pt x="1037360" y="137927"/>
                  <a:pt x="1017787" y="129228"/>
                </a:cubicBezTo>
                <a:cubicBezTo>
                  <a:pt x="1006629" y="124269"/>
                  <a:pt x="997467" y="115681"/>
                  <a:pt x="987307" y="108908"/>
                </a:cubicBezTo>
                <a:cubicBezTo>
                  <a:pt x="948749" y="51071"/>
                  <a:pt x="989357" y="98468"/>
                  <a:pt x="936507" y="68268"/>
                </a:cubicBezTo>
                <a:cubicBezTo>
                  <a:pt x="921805" y="59867"/>
                  <a:pt x="911341" y="44665"/>
                  <a:pt x="895867" y="37788"/>
                </a:cubicBezTo>
                <a:cubicBezTo>
                  <a:pt x="880087" y="30775"/>
                  <a:pt x="861820" y="31816"/>
                  <a:pt x="845067" y="27628"/>
                </a:cubicBezTo>
                <a:cubicBezTo>
                  <a:pt x="834677" y="25031"/>
                  <a:pt x="824977" y="20065"/>
                  <a:pt x="814587" y="17468"/>
                </a:cubicBezTo>
                <a:cubicBezTo>
                  <a:pt x="686275" y="-14610"/>
                  <a:pt x="573453" y="7308"/>
                  <a:pt x="428507" y="730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5D43B61-88E0-400F-84E2-8F9E9236E955}"/>
              </a:ext>
            </a:extLst>
          </p:cNvPr>
          <p:cNvSpPr/>
          <p:nvPr/>
        </p:nvSpPr>
        <p:spPr>
          <a:xfrm>
            <a:off x="9863574" y="1341120"/>
            <a:ext cx="1058508" cy="538262"/>
          </a:xfrm>
          <a:custGeom>
            <a:avLst/>
            <a:gdLst>
              <a:gd name="connsiteX0" fmla="*/ 641867 w 1200667"/>
              <a:gd name="connsiteY0" fmla="*/ 47948 h 688028"/>
              <a:gd name="connsiteX1" fmla="*/ 144027 w 1200667"/>
              <a:gd name="connsiteY1" fmla="*/ 68268 h 688028"/>
              <a:gd name="connsiteX2" fmla="*/ 113547 w 1200667"/>
              <a:gd name="connsiteY2" fmla="*/ 78428 h 688028"/>
              <a:gd name="connsiteX3" fmla="*/ 32267 w 1200667"/>
              <a:gd name="connsiteY3" fmla="*/ 98748 h 688028"/>
              <a:gd name="connsiteX4" fmla="*/ 1787 w 1200667"/>
              <a:gd name="connsiteY4" fmla="*/ 129228 h 688028"/>
              <a:gd name="connsiteX5" fmla="*/ 11947 w 1200667"/>
              <a:gd name="connsiteY5" fmla="*/ 342588 h 688028"/>
              <a:gd name="connsiteX6" fmla="*/ 22107 w 1200667"/>
              <a:gd name="connsiteY6" fmla="*/ 373068 h 688028"/>
              <a:gd name="connsiteX7" fmla="*/ 52587 w 1200667"/>
              <a:gd name="connsiteY7" fmla="*/ 403548 h 688028"/>
              <a:gd name="connsiteX8" fmla="*/ 72907 w 1200667"/>
              <a:gd name="connsiteY8" fmla="*/ 464508 h 688028"/>
              <a:gd name="connsiteX9" fmla="*/ 83067 w 1200667"/>
              <a:gd name="connsiteY9" fmla="*/ 505148 h 688028"/>
              <a:gd name="connsiteX10" fmla="*/ 144027 w 1200667"/>
              <a:gd name="connsiteY10" fmla="*/ 535628 h 688028"/>
              <a:gd name="connsiteX11" fmla="*/ 184667 w 1200667"/>
              <a:gd name="connsiteY11" fmla="*/ 596588 h 688028"/>
              <a:gd name="connsiteX12" fmla="*/ 245627 w 1200667"/>
              <a:gd name="connsiteY12" fmla="*/ 606748 h 688028"/>
              <a:gd name="connsiteX13" fmla="*/ 276107 w 1200667"/>
              <a:gd name="connsiteY13" fmla="*/ 616908 h 688028"/>
              <a:gd name="connsiteX14" fmla="*/ 316747 w 1200667"/>
              <a:gd name="connsiteY14" fmla="*/ 627068 h 688028"/>
              <a:gd name="connsiteX15" fmla="*/ 398027 w 1200667"/>
              <a:gd name="connsiteY15" fmla="*/ 657548 h 688028"/>
              <a:gd name="connsiteX16" fmla="*/ 438667 w 1200667"/>
              <a:gd name="connsiteY16" fmla="*/ 667708 h 688028"/>
              <a:gd name="connsiteX17" fmla="*/ 580907 w 1200667"/>
              <a:gd name="connsiteY17" fmla="*/ 688028 h 688028"/>
              <a:gd name="connsiteX18" fmla="*/ 946667 w 1200667"/>
              <a:gd name="connsiteY18" fmla="*/ 667708 h 688028"/>
              <a:gd name="connsiteX19" fmla="*/ 1038107 w 1200667"/>
              <a:gd name="connsiteY19" fmla="*/ 637228 h 688028"/>
              <a:gd name="connsiteX20" fmla="*/ 1068587 w 1200667"/>
              <a:gd name="connsiteY20" fmla="*/ 627068 h 688028"/>
              <a:gd name="connsiteX21" fmla="*/ 1129547 w 1200667"/>
              <a:gd name="connsiteY21" fmla="*/ 596588 h 688028"/>
              <a:gd name="connsiteX22" fmla="*/ 1149867 w 1200667"/>
              <a:gd name="connsiteY22" fmla="*/ 566108 h 688028"/>
              <a:gd name="connsiteX23" fmla="*/ 1160027 w 1200667"/>
              <a:gd name="connsiteY23" fmla="*/ 535628 h 688028"/>
              <a:gd name="connsiteX24" fmla="*/ 1200667 w 1200667"/>
              <a:gd name="connsiteY24" fmla="*/ 474668 h 688028"/>
              <a:gd name="connsiteX25" fmla="*/ 1190507 w 1200667"/>
              <a:gd name="connsiteY25" fmla="*/ 301948 h 688028"/>
              <a:gd name="connsiteX26" fmla="*/ 1170187 w 1200667"/>
              <a:gd name="connsiteY26" fmla="*/ 271468 h 688028"/>
              <a:gd name="connsiteX27" fmla="*/ 1160027 w 1200667"/>
              <a:gd name="connsiteY27" fmla="*/ 230828 h 688028"/>
              <a:gd name="connsiteX28" fmla="*/ 1099067 w 1200667"/>
              <a:gd name="connsiteY28" fmla="*/ 180028 h 688028"/>
              <a:gd name="connsiteX29" fmla="*/ 1078747 w 1200667"/>
              <a:gd name="connsiteY29" fmla="*/ 149548 h 688028"/>
              <a:gd name="connsiteX30" fmla="*/ 1017787 w 1200667"/>
              <a:gd name="connsiteY30" fmla="*/ 129228 h 688028"/>
              <a:gd name="connsiteX31" fmla="*/ 987307 w 1200667"/>
              <a:gd name="connsiteY31" fmla="*/ 108908 h 688028"/>
              <a:gd name="connsiteX32" fmla="*/ 936507 w 1200667"/>
              <a:gd name="connsiteY32" fmla="*/ 68268 h 688028"/>
              <a:gd name="connsiteX33" fmla="*/ 895867 w 1200667"/>
              <a:gd name="connsiteY33" fmla="*/ 37788 h 688028"/>
              <a:gd name="connsiteX34" fmla="*/ 845067 w 1200667"/>
              <a:gd name="connsiteY34" fmla="*/ 27628 h 688028"/>
              <a:gd name="connsiteX35" fmla="*/ 814587 w 1200667"/>
              <a:gd name="connsiteY35" fmla="*/ 17468 h 688028"/>
              <a:gd name="connsiteX36" fmla="*/ 428507 w 1200667"/>
              <a:gd name="connsiteY36" fmla="*/ 7308 h 68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00667" h="688028">
                <a:moveTo>
                  <a:pt x="641867" y="47948"/>
                </a:moveTo>
                <a:cubicBezTo>
                  <a:pt x="447795" y="9134"/>
                  <a:pt x="580736" y="31101"/>
                  <a:pt x="144027" y="68268"/>
                </a:cubicBezTo>
                <a:cubicBezTo>
                  <a:pt x="133356" y="69176"/>
                  <a:pt x="123937" y="75831"/>
                  <a:pt x="113547" y="78428"/>
                </a:cubicBezTo>
                <a:lnTo>
                  <a:pt x="32267" y="98748"/>
                </a:lnTo>
                <a:cubicBezTo>
                  <a:pt x="22107" y="108908"/>
                  <a:pt x="2980" y="114909"/>
                  <a:pt x="1787" y="129228"/>
                </a:cubicBezTo>
                <a:cubicBezTo>
                  <a:pt x="-4126" y="200183"/>
                  <a:pt x="6034" y="271633"/>
                  <a:pt x="11947" y="342588"/>
                </a:cubicBezTo>
                <a:cubicBezTo>
                  <a:pt x="12836" y="353261"/>
                  <a:pt x="16166" y="364157"/>
                  <a:pt x="22107" y="373068"/>
                </a:cubicBezTo>
                <a:cubicBezTo>
                  <a:pt x="30077" y="385023"/>
                  <a:pt x="42427" y="393388"/>
                  <a:pt x="52587" y="403548"/>
                </a:cubicBezTo>
                <a:cubicBezTo>
                  <a:pt x="59360" y="423868"/>
                  <a:pt x="67712" y="443728"/>
                  <a:pt x="72907" y="464508"/>
                </a:cubicBezTo>
                <a:cubicBezTo>
                  <a:pt x="76294" y="478055"/>
                  <a:pt x="75321" y="493530"/>
                  <a:pt x="83067" y="505148"/>
                </a:cubicBezTo>
                <a:cubicBezTo>
                  <a:pt x="94322" y="522030"/>
                  <a:pt x="126640" y="529832"/>
                  <a:pt x="144027" y="535628"/>
                </a:cubicBezTo>
                <a:cubicBezTo>
                  <a:pt x="157574" y="555948"/>
                  <a:pt x="160578" y="592573"/>
                  <a:pt x="184667" y="596588"/>
                </a:cubicBezTo>
                <a:cubicBezTo>
                  <a:pt x="204987" y="599975"/>
                  <a:pt x="225517" y="602279"/>
                  <a:pt x="245627" y="606748"/>
                </a:cubicBezTo>
                <a:cubicBezTo>
                  <a:pt x="256082" y="609071"/>
                  <a:pt x="265809" y="613966"/>
                  <a:pt x="276107" y="616908"/>
                </a:cubicBezTo>
                <a:cubicBezTo>
                  <a:pt x="289533" y="620744"/>
                  <a:pt x="303200" y="623681"/>
                  <a:pt x="316747" y="627068"/>
                </a:cubicBezTo>
                <a:cubicBezTo>
                  <a:pt x="363815" y="658447"/>
                  <a:pt x="332115" y="642901"/>
                  <a:pt x="398027" y="657548"/>
                </a:cubicBezTo>
                <a:cubicBezTo>
                  <a:pt x="411658" y="660577"/>
                  <a:pt x="424975" y="664970"/>
                  <a:pt x="438667" y="667708"/>
                </a:cubicBezTo>
                <a:cubicBezTo>
                  <a:pt x="487496" y="677474"/>
                  <a:pt x="530961" y="681785"/>
                  <a:pt x="580907" y="688028"/>
                </a:cubicBezTo>
                <a:cubicBezTo>
                  <a:pt x="702827" y="681255"/>
                  <a:pt x="825306" y="681193"/>
                  <a:pt x="946667" y="667708"/>
                </a:cubicBezTo>
                <a:cubicBezTo>
                  <a:pt x="978599" y="664160"/>
                  <a:pt x="1007627" y="647388"/>
                  <a:pt x="1038107" y="637228"/>
                </a:cubicBezTo>
                <a:cubicBezTo>
                  <a:pt x="1048267" y="633841"/>
                  <a:pt x="1059676" y="633009"/>
                  <a:pt x="1068587" y="627068"/>
                </a:cubicBezTo>
                <a:cubicBezTo>
                  <a:pt x="1107978" y="600807"/>
                  <a:pt x="1087483" y="610609"/>
                  <a:pt x="1129547" y="596588"/>
                </a:cubicBezTo>
                <a:cubicBezTo>
                  <a:pt x="1136320" y="586428"/>
                  <a:pt x="1144406" y="577030"/>
                  <a:pt x="1149867" y="566108"/>
                </a:cubicBezTo>
                <a:cubicBezTo>
                  <a:pt x="1154656" y="556529"/>
                  <a:pt x="1154826" y="544990"/>
                  <a:pt x="1160027" y="535628"/>
                </a:cubicBezTo>
                <a:cubicBezTo>
                  <a:pt x="1171887" y="514280"/>
                  <a:pt x="1200667" y="474668"/>
                  <a:pt x="1200667" y="474668"/>
                </a:cubicBezTo>
                <a:cubicBezTo>
                  <a:pt x="1197280" y="417095"/>
                  <a:pt x="1199062" y="358983"/>
                  <a:pt x="1190507" y="301948"/>
                </a:cubicBezTo>
                <a:cubicBezTo>
                  <a:pt x="1188696" y="289872"/>
                  <a:pt x="1174997" y="282691"/>
                  <a:pt x="1170187" y="271468"/>
                </a:cubicBezTo>
                <a:cubicBezTo>
                  <a:pt x="1164686" y="258633"/>
                  <a:pt x="1166955" y="242952"/>
                  <a:pt x="1160027" y="230828"/>
                </a:cubicBezTo>
                <a:cubicBezTo>
                  <a:pt x="1147992" y="209766"/>
                  <a:pt x="1118489" y="192976"/>
                  <a:pt x="1099067" y="180028"/>
                </a:cubicBezTo>
                <a:cubicBezTo>
                  <a:pt x="1092294" y="169868"/>
                  <a:pt x="1089102" y="156020"/>
                  <a:pt x="1078747" y="149548"/>
                </a:cubicBezTo>
                <a:cubicBezTo>
                  <a:pt x="1060584" y="138196"/>
                  <a:pt x="1037360" y="137927"/>
                  <a:pt x="1017787" y="129228"/>
                </a:cubicBezTo>
                <a:cubicBezTo>
                  <a:pt x="1006629" y="124269"/>
                  <a:pt x="997467" y="115681"/>
                  <a:pt x="987307" y="108908"/>
                </a:cubicBezTo>
                <a:cubicBezTo>
                  <a:pt x="948749" y="51071"/>
                  <a:pt x="989357" y="98468"/>
                  <a:pt x="936507" y="68268"/>
                </a:cubicBezTo>
                <a:cubicBezTo>
                  <a:pt x="921805" y="59867"/>
                  <a:pt x="911341" y="44665"/>
                  <a:pt x="895867" y="37788"/>
                </a:cubicBezTo>
                <a:cubicBezTo>
                  <a:pt x="880087" y="30775"/>
                  <a:pt x="861820" y="31816"/>
                  <a:pt x="845067" y="27628"/>
                </a:cubicBezTo>
                <a:cubicBezTo>
                  <a:pt x="834677" y="25031"/>
                  <a:pt x="824977" y="20065"/>
                  <a:pt x="814587" y="17468"/>
                </a:cubicBezTo>
                <a:cubicBezTo>
                  <a:pt x="686275" y="-14610"/>
                  <a:pt x="573453" y="7308"/>
                  <a:pt x="428507" y="730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82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C37D6-B0E7-4CD3-A113-700B3D72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Students submitting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F88AD-A274-4959-8EA5-F94F35D32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Photo on phone emailed				Photo on phone converted 							to PDF and emailed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F0A7F-E384-44AB-99B5-991385FC1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39" y="2504659"/>
            <a:ext cx="4790355" cy="3551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C4A10A-7500-43EE-9A61-4393CA6D4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07" y="2924865"/>
            <a:ext cx="5292746" cy="31313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292AD0-5899-46E0-AFB3-023B37F78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311" y="230188"/>
            <a:ext cx="1341235" cy="12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E19E-7E91-4837-AA25-22536971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75" y="115749"/>
            <a:ext cx="10515600" cy="1325563"/>
          </a:xfrm>
        </p:spPr>
        <p:txBody>
          <a:bodyPr/>
          <a:lstStyle/>
          <a:p>
            <a:r>
              <a:rPr lang="en-GB" dirty="0"/>
              <a:t>Print mark, scan and return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CA927F-BCC8-4113-92CE-E6D1C8EBD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5" y="1441312"/>
            <a:ext cx="4246263" cy="551437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B119AF-CDAB-4A48-8FC2-BE53A349E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63" y="1376104"/>
            <a:ext cx="5715415" cy="5312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C14750-6AED-4F69-9AEE-3DB2A5467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289" y="304935"/>
            <a:ext cx="1341236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9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B7016-34D3-4D03-9A49-251FF8C6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my worked solutions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F9A04F-34AA-4258-B1AB-90AAB74E0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7" y="1690688"/>
            <a:ext cx="11213447" cy="209943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E1B9F2-E828-4A77-8879-902152B7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311" y="230188"/>
            <a:ext cx="1341235" cy="12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1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1BC0C-D0C3-4E98-B138-50C63464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Worked Solutions in Power Point lessons (with or without audio)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76955-1744-40A2-9B4C-D08C7C467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AB9F8-BDB7-4E72-A590-5DFBEF1B7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311" y="230188"/>
            <a:ext cx="1341235" cy="12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2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38" y="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Vectors and Geometric Proof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AB1035-68AE-4C2D-8242-804246C8D2B3}"/>
              </a:ext>
            </a:extLst>
          </p:cNvPr>
          <p:cNvGrpSpPr/>
          <p:nvPr/>
        </p:nvGrpSpPr>
        <p:grpSpPr>
          <a:xfrm>
            <a:off x="0" y="704595"/>
            <a:ext cx="5725120" cy="2717501"/>
            <a:chOff x="5303268" y="132647"/>
            <a:chExt cx="5725120" cy="2717501"/>
          </a:xfrm>
        </p:grpSpPr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CB05A9F6-ADBD-4BDC-BDE0-D0CA6789FCFC}"/>
                </a:ext>
              </a:extLst>
            </p:cNvPr>
            <p:cNvSpPr/>
            <p:nvPr/>
          </p:nvSpPr>
          <p:spPr>
            <a:xfrm>
              <a:off x="5868051" y="687025"/>
              <a:ext cx="4367605" cy="1608745"/>
            </a:xfrm>
            <a:prstGeom prst="trapezoid">
              <a:avLst>
                <a:gd name="adj" fmla="val 76490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1659250-6D18-4C6B-B0CE-ACF934E455FD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H="1">
              <a:off x="6483316" y="1358562"/>
              <a:ext cx="100364" cy="132836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0BAC898-937E-4260-BE16-BBD36DB355DF}"/>
                </a:ext>
              </a:extLst>
            </p:cNvPr>
            <p:cNvCxnSpPr>
              <a:cxnSpLocks/>
            </p:cNvCxnSpPr>
            <p:nvPr/>
          </p:nvCxnSpPr>
          <p:spPr>
            <a:xfrm>
              <a:off x="7853507" y="687025"/>
              <a:ext cx="403658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77C0C6-4AE3-4375-A5EA-738D67E079CC}"/>
                </a:ext>
              </a:extLst>
            </p:cNvPr>
            <p:cNvSpPr txBox="1"/>
            <p:nvPr/>
          </p:nvSpPr>
          <p:spPr>
            <a:xfrm>
              <a:off x="6626712" y="157640"/>
              <a:ext cx="7927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B99898-6ECA-44AE-9098-5D78CFCFC229}"/>
                </a:ext>
              </a:extLst>
            </p:cNvPr>
            <p:cNvSpPr txBox="1"/>
            <p:nvPr/>
          </p:nvSpPr>
          <p:spPr>
            <a:xfrm>
              <a:off x="7890561" y="132647"/>
              <a:ext cx="4681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9AD45E-EE86-487A-8C61-D6DF87C9D683}"/>
                </a:ext>
              </a:extLst>
            </p:cNvPr>
            <p:cNvSpPr txBox="1"/>
            <p:nvPr/>
          </p:nvSpPr>
          <p:spPr>
            <a:xfrm>
              <a:off x="8952609" y="182774"/>
              <a:ext cx="7927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3532A4-3FE0-42B0-A877-13A253055B53}"/>
                </a:ext>
              </a:extLst>
            </p:cNvPr>
            <p:cNvSpPr txBox="1"/>
            <p:nvPr/>
          </p:nvSpPr>
          <p:spPr>
            <a:xfrm>
              <a:off x="10235656" y="2040560"/>
              <a:ext cx="7927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3EFF6F-8F4B-4F6A-B910-6C404B66D076}"/>
                </a:ext>
              </a:extLst>
            </p:cNvPr>
            <p:cNvSpPr txBox="1"/>
            <p:nvPr/>
          </p:nvSpPr>
          <p:spPr>
            <a:xfrm>
              <a:off x="5303268" y="2105328"/>
              <a:ext cx="7927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ED6F4C-AC25-42D3-BB0F-7410ADEA72A8}"/>
                </a:ext>
              </a:extLst>
            </p:cNvPr>
            <p:cNvSpPr txBox="1"/>
            <p:nvPr/>
          </p:nvSpPr>
          <p:spPr>
            <a:xfrm>
              <a:off x="6984155" y="2203817"/>
              <a:ext cx="7927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C68FAA-6FC5-4E67-AFD0-32515BD275A5}"/>
                </a:ext>
              </a:extLst>
            </p:cNvPr>
            <p:cNvSpPr txBox="1"/>
            <p:nvPr/>
          </p:nvSpPr>
          <p:spPr>
            <a:xfrm>
              <a:off x="6033812" y="1078866"/>
              <a:ext cx="4681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C90298-DBCE-47D6-9338-2BA06CD01215}"/>
                </a:ext>
              </a:extLst>
            </p:cNvPr>
            <p:cNvSpPr txBox="1"/>
            <p:nvPr/>
          </p:nvSpPr>
          <p:spPr>
            <a:xfrm>
              <a:off x="6951448" y="1194334"/>
              <a:ext cx="67256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E60677-1FCF-44C3-81CF-5CF074099150}"/>
                </a:ext>
              </a:extLst>
            </p:cNvPr>
            <p:cNvSpPr txBox="1"/>
            <p:nvPr/>
          </p:nvSpPr>
          <p:spPr>
            <a:xfrm>
              <a:off x="9339447" y="387583"/>
              <a:ext cx="67256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F34AEF-235E-43D5-A004-A7CA125BD991}"/>
                </a:ext>
              </a:extLst>
            </p:cNvPr>
            <p:cNvSpPr txBox="1"/>
            <p:nvPr/>
          </p:nvSpPr>
          <p:spPr>
            <a:xfrm>
              <a:off x="9626808" y="1062155"/>
              <a:ext cx="7927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E23BB5E-74DB-40A1-8A3E-24866E8BA9DF}"/>
                  </a:ext>
                </a:extLst>
              </p:cNvPr>
              <p:cNvSpPr txBox="1"/>
              <p:nvPr/>
            </p:nvSpPr>
            <p:spPr>
              <a:xfrm>
                <a:off x="5820543" y="1109936"/>
                <a:ext cx="6123792" cy="2324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OABC is a trapezium.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OA</m:t>
                        </m:r>
                      </m:e>
                    </m:acc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=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O</m:t>
                        </m:r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C</m:t>
                        </m:r>
                      </m:e>
                    </m:acc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=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CB is parallel to OA and CB = 2OA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E23BB5E-74DB-40A1-8A3E-24866E8BA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543" y="1109936"/>
                <a:ext cx="6123792" cy="2324098"/>
              </a:xfrm>
              <a:prstGeom prst="rect">
                <a:avLst/>
              </a:prstGeom>
              <a:blipFill>
                <a:blip r:embed="rId3"/>
                <a:stretch>
                  <a:fillRect l="-2092" t="-2625" r="-797" b="-65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6960951F-685E-4935-A584-FE7A918422AB}"/>
              </a:ext>
            </a:extLst>
          </p:cNvPr>
          <p:cNvSpPr txBox="1"/>
          <p:nvPr/>
        </p:nvSpPr>
        <p:spPr>
          <a:xfrm>
            <a:off x="347935" y="3968393"/>
            <a:ext cx="10869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 is the midpoint of AB and X divides CB in the ratio 2 :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EF5F82-E7B2-42C8-83B3-F49B430C01E8}"/>
                  </a:ext>
                </a:extLst>
              </p:cNvPr>
              <p:cNvSpPr txBox="1"/>
              <p:nvPr/>
            </p:nvSpPr>
            <p:spPr>
              <a:xfrm>
                <a:off x="368134" y="4775631"/>
                <a:ext cx="9921240" cy="1462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Write in terms of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and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c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(a)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CB</m:t>
                        </m:r>
                      </m:e>
                    </m:acc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		(b)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AB</m:t>
                        </m:r>
                      </m:e>
                    </m:acc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		(c)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OM</m:t>
                        </m:r>
                      </m:e>
                    </m:acc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		(d)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OX</m:t>
                        </m:r>
                      </m:e>
                    </m:acc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EF5F82-E7B2-42C8-83B3-F49B430C0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34" y="4775631"/>
                <a:ext cx="9921240" cy="1462323"/>
              </a:xfrm>
              <a:prstGeom prst="rect">
                <a:avLst/>
              </a:prstGeom>
              <a:blipFill>
                <a:blip r:embed="rId4"/>
                <a:stretch>
                  <a:fillRect l="-1229" t="-4167" b="-10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A71F6B32-1AC9-4644-8F1B-1337F5448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311" y="230188"/>
            <a:ext cx="1341235" cy="1296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iing, sitting, bird, snow&#10;&#10;Description automatically generated">
            <a:extLst>
              <a:ext uri="{FF2B5EF4-FFF2-40B4-BE49-F238E27FC236}">
                <a16:creationId xmlns:a16="http://schemas.microsoft.com/office/drawing/2014/main" id="{4F8EBF39-0773-4804-B902-1FA76967A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380"/>
            <a:ext cx="7183457" cy="359172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8CE3006-F598-42A6-A948-7D8F84732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90" y="1163304"/>
            <a:ext cx="3568638" cy="125616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00C6E12-1BCB-448E-B56A-601457797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90" y="2800919"/>
            <a:ext cx="4187205" cy="1256161"/>
          </a:xfrm>
          <a:prstGeom prst="rect">
            <a:avLst/>
          </a:prstGeom>
        </p:spPr>
      </p:pic>
      <p:pic>
        <p:nvPicPr>
          <p:cNvPr id="11" name="Picture 10" descr="A close up of a person&#10;&#10;Description automatically generated">
            <a:extLst>
              <a:ext uri="{FF2B5EF4-FFF2-40B4-BE49-F238E27FC236}">
                <a16:creationId xmlns:a16="http://schemas.microsoft.com/office/drawing/2014/main" id="{8D51B77F-BF48-4EBA-AD7A-27C92C704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4" y="4077230"/>
            <a:ext cx="5152779" cy="2926126"/>
          </a:xfrm>
          <a:prstGeom prst="rect">
            <a:avLst/>
          </a:prstGeom>
        </p:spPr>
      </p:pic>
      <p:pic>
        <p:nvPicPr>
          <p:cNvPr id="13" name="Picture 12" descr="A picture containing holding, red&#10;&#10;Description automatically generated">
            <a:extLst>
              <a:ext uri="{FF2B5EF4-FFF2-40B4-BE49-F238E27FC236}">
                <a16:creationId xmlns:a16="http://schemas.microsoft.com/office/drawing/2014/main" id="{38814515-9D0A-4FD0-8BDB-C26AC084C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18" y="4350265"/>
            <a:ext cx="4611038" cy="1865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2509D9-39A1-4B5E-94F9-0A8105524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4311" y="230188"/>
            <a:ext cx="1341235" cy="12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8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919458C-F900-440B-A99F-8434A0DD5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25" y="365124"/>
            <a:ext cx="5865413" cy="462154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E93C4-CB9B-47AF-9DFA-377255D63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0188"/>
            <a:ext cx="4243184" cy="6334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E7C64C-1965-4B91-BBE7-729AA0FFF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311" y="230188"/>
            <a:ext cx="1341235" cy="12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3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FD58CA-4D74-4F7F-8617-2B2B2C69E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311" y="230188"/>
            <a:ext cx="1341235" cy="1296527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68E0FD-BB70-49F9-A341-4BB38BF05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8" y="1891523"/>
            <a:ext cx="3073558" cy="4267419"/>
          </a:xfrm>
          <a:prstGeom prst="rect">
            <a:avLst/>
          </a:prstGeom>
        </p:spPr>
      </p:pic>
      <p:pic>
        <p:nvPicPr>
          <p:cNvPr id="12" name="Picture 1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A08EBBD-A047-42DC-AA82-FBAF1A1E2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38" y="1891523"/>
            <a:ext cx="3010055" cy="3937202"/>
          </a:xfrm>
          <a:prstGeom prst="rect">
            <a:avLst/>
          </a:prstGeom>
        </p:spPr>
      </p:pic>
      <p:pic>
        <p:nvPicPr>
          <p:cNvPr id="14" name="Picture 13" descr="A screen shot of a computer&#10;&#10;Description automatically generated">
            <a:extLst>
              <a:ext uri="{FF2B5EF4-FFF2-40B4-BE49-F238E27FC236}">
                <a16:creationId xmlns:a16="http://schemas.microsoft.com/office/drawing/2014/main" id="{D15B44C8-199B-43DA-ACC7-DEF00853F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75" y="1526715"/>
            <a:ext cx="2800494" cy="450238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90E51A-4844-41DB-8B27-30149365D5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57" y="406626"/>
            <a:ext cx="1231963" cy="7810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113C37-6A7C-4FBE-9DFC-FFCAE5531DF6}"/>
              </a:ext>
            </a:extLst>
          </p:cNvPr>
          <p:cNvSpPr txBox="1"/>
          <p:nvPr/>
        </p:nvSpPr>
        <p:spPr>
          <a:xfrm>
            <a:off x="522198" y="304800"/>
            <a:ext cx="172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photo to scan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7794E4-1AD7-4803-AC97-3E2D01A3FC16}"/>
              </a:ext>
            </a:extLst>
          </p:cNvPr>
          <p:cNvSpPr txBox="1"/>
          <p:nvPr/>
        </p:nvSpPr>
        <p:spPr>
          <a:xfrm>
            <a:off x="4287520" y="304800"/>
            <a:ext cx="172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existing photo from your phone </a:t>
            </a:r>
            <a:endParaRPr lang="en-GB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2F0C26-5DE0-44CA-80CA-F15F6FADE721}"/>
              </a:ext>
            </a:extLst>
          </p:cNvPr>
          <p:cNvCxnSpPr/>
          <p:nvPr/>
        </p:nvCxnSpPr>
        <p:spPr>
          <a:xfrm>
            <a:off x="1280160" y="772160"/>
            <a:ext cx="883920" cy="101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44A924-4392-4710-9BDD-175CC51A9D3F}"/>
              </a:ext>
            </a:extLst>
          </p:cNvPr>
          <p:cNvCxnSpPr/>
          <p:nvPr/>
        </p:nvCxnSpPr>
        <p:spPr>
          <a:xfrm flipH="1">
            <a:off x="3495040" y="772160"/>
            <a:ext cx="6400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515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152</Words>
  <Application>Microsoft Office PowerPoint</Application>
  <PresentationFormat>Widescreen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Century Gothic</vt:lpstr>
      <vt:lpstr>Office Theme</vt:lpstr>
      <vt:lpstr>1_Office Theme</vt:lpstr>
      <vt:lpstr>2_Office Theme</vt:lpstr>
      <vt:lpstr>PowerPoint Presentation</vt:lpstr>
      <vt:lpstr>Students submitting work </vt:lpstr>
      <vt:lpstr>Print mark, scan and return </vt:lpstr>
      <vt:lpstr>Sharing my worked solutions </vt:lpstr>
      <vt:lpstr>Sharing Worked Solutions in Power Point lessons (with or without audio)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Hine</dc:creator>
  <cp:lastModifiedBy>Charlotte Ashworth</cp:lastModifiedBy>
  <cp:revision>12</cp:revision>
  <dcterms:created xsi:type="dcterms:W3CDTF">2020-06-30T13:53:33Z</dcterms:created>
  <dcterms:modified xsi:type="dcterms:W3CDTF">2020-07-02T10:49:26Z</dcterms:modified>
</cp:coreProperties>
</file>