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youtu.be/TM61-sDm3K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www.martiniqu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galbert@lpgs.bromle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199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8022-1FA4-46EA-93EE-915D18B0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7119730" cy="146304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Les </a:t>
            </a:r>
            <a:r>
              <a:rPr lang="en-GB" dirty="0" err="1">
                <a:solidFill>
                  <a:schemeClr val="tx2"/>
                </a:solidFill>
              </a:rPr>
              <a:t>Départment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d'Outre</a:t>
            </a:r>
            <a:r>
              <a:rPr lang="en-GB" dirty="0">
                <a:solidFill>
                  <a:schemeClr val="tx2"/>
                </a:solidFill>
              </a:rPr>
              <a:t>-Mer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63CAC-D0B7-452D-9ABB-EF5269474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0B0F0"/>
                </a:solidFill>
              </a:rPr>
              <a:t>D.O.M</a:t>
            </a:r>
            <a:endParaRPr lang="fr-FR" sz="54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557BA-1885-4F00-BC74-CF594E9C4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39" y="110678"/>
            <a:ext cx="5850213" cy="4434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76D559C-174C-4CF9-81D1-26A1BAAAE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5"/>
    </mc:Choice>
    <mc:Fallback>
      <p:transition spd="slow" advTm="5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17CF-5522-4232-A43A-98BAB940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152938"/>
            <a:ext cx="9720072" cy="931893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Pourquoi</a:t>
            </a:r>
            <a:r>
              <a:rPr lang="en-GB" dirty="0">
                <a:solidFill>
                  <a:schemeClr val="tx2"/>
                </a:solidFill>
              </a:rPr>
              <a:t> les </a:t>
            </a:r>
            <a:r>
              <a:rPr lang="en-GB" dirty="0" err="1">
                <a:solidFill>
                  <a:schemeClr val="tx2"/>
                </a:solidFill>
              </a:rPr>
              <a:t>Départment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d'Outre</a:t>
            </a:r>
            <a:r>
              <a:rPr lang="en-GB" dirty="0">
                <a:solidFill>
                  <a:schemeClr val="tx2"/>
                </a:solidFill>
              </a:rPr>
              <a:t>-Mer font </a:t>
            </a:r>
            <a:r>
              <a:rPr lang="en-GB" dirty="0" err="1">
                <a:solidFill>
                  <a:schemeClr val="tx2"/>
                </a:solidFill>
              </a:rPr>
              <a:t>rever</a:t>
            </a:r>
            <a:r>
              <a:rPr lang="en-GB" dirty="0">
                <a:solidFill>
                  <a:schemeClr val="tx2"/>
                </a:solidFill>
              </a:rPr>
              <a:t>?</a:t>
            </a:r>
            <a:br>
              <a:rPr lang="en-GB" dirty="0">
                <a:solidFill>
                  <a:schemeClr val="tx2"/>
                </a:solidFill>
              </a:rPr>
            </a:br>
            <a:br>
              <a:rPr lang="en-GB" dirty="0">
                <a:solidFill>
                  <a:schemeClr val="tx2"/>
                </a:solidFill>
              </a:rPr>
            </a:br>
            <a:r>
              <a:rPr lang="en-GB" dirty="0" err="1">
                <a:solidFill>
                  <a:schemeClr val="tx2"/>
                </a:solidFill>
              </a:rPr>
              <a:t>Regardez</a:t>
            </a:r>
            <a:r>
              <a:rPr lang="en-GB" dirty="0">
                <a:solidFill>
                  <a:schemeClr val="tx2"/>
                </a:solidFill>
              </a:rPr>
              <a:t> la video. Un jour, </a:t>
            </a:r>
            <a:r>
              <a:rPr lang="en-GB" dirty="0" err="1">
                <a:solidFill>
                  <a:schemeClr val="tx2"/>
                </a:solidFill>
              </a:rPr>
              <a:t>une</a:t>
            </a:r>
            <a:r>
              <a:rPr lang="en-GB" dirty="0">
                <a:solidFill>
                  <a:schemeClr val="tx2"/>
                </a:solidFill>
              </a:rPr>
              <a:t> question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7490-0540-4305-B538-024710DE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968486"/>
            <a:ext cx="9720073" cy="3340873"/>
          </a:xfrm>
        </p:spPr>
        <p:txBody>
          <a:bodyPr>
            <a:normAutofit/>
          </a:bodyPr>
          <a:lstStyle/>
          <a:p>
            <a:r>
              <a:rPr lang="fr-FR" dirty="0">
                <a:hlinkClick r:id="rId4"/>
              </a:rPr>
              <a:t>https://youtu.be/TM61-sDm3K0</a:t>
            </a:r>
            <a:endParaRPr lang="fr-FR" dirty="0"/>
          </a:p>
          <a:p>
            <a:endParaRPr lang="en-GB" dirty="0"/>
          </a:p>
          <a:p>
            <a:endParaRPr lang="en-GB" dirty="0"/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C441855-8E35-439E-A548-62D788398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4C85A-590F-4296-B33A-96D1A5933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463" y="3643396"/>
            <a:ext cx="5542722" cy="23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3"/>
    </mc:Choice>
    <mc:Fallback>
      <p:transition spd="slow" advTm="9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2574-EBD4-4FD2-9CE2-B3747EDD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3F48F-2955-4D0A-AAC3-CED12064D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EDEB8-5110-467D-9E2D-F866ABD84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587" y="585216"/>
            <a:ext cx="6989261" cy="584208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9DA41D2-BDEC-4EA8-A1B1-C10B5436B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00"/>
    </mc:Choice>
    <mc:Fallback>
      <p:transition spd="slow" advTm="1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C8BA-C650-4E24-B02F-29017E21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Fais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liste</a:t>
            </a:r>
            <a:r>
              <a:rPr lang="en-GB" dirty="0"/>
              <a:t> du </a:t>
            </a:r>
            <a:r>
              <a:rPr lang="en-GB" dirty="0" err="1"/>
              <a:t>vocabulaire</a:t>
            </a:r>
            <a:r>
              <a:rPr lang="en-GB" dirty="0"/>
              <a:t> que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entends</a:t>
            </a:r>
            <a:endParaRPr lang="fr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4D253F-B08A-4CDD-9B93-F51758232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79020"/>
              </p:ext>
            </p:extLst>
          </p:nvPr>
        </p:nvGraphicFramePr>
        <p:xfrm>
          <a:off x="1023938" y="2286000"/>
          <a:ext cx="10121139" cy="317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828">
                  <a:extLst>
                    <a:ext uri="{9D8B030D-6E8A-4147-A177-3AD203B41FA5}">
                      <a16:colId xmlns:a16="http://schemas.microsoft.com/office/drawing/2014/main" val="102044697"/>
                    </a:ext>
                  </a:extLst>
                </a:gridCol>
                <a:gridCol w="2772598">
                  <a:extLst>
                    <a:ext uri="{9D8B030D-6E8A-4147-A177-3AD203B41FA5}">
                      <a16:colId xmlns:a16="http://schemas.microsoft.com/office/drawing/2014/main" val="1955447330"/>
                    </a:ext>
                  </a:extLst>
                </a:gridCol>
                <a:gridCol w="3373713">
                  <a:extLst>
                    <a:ext uri="{9D8B030D-6E8A-4147-A177-3AD203B41FA5}">
                      <a16:colId xmlns:a16="http://schemas.microsoft.com/office/drawing/2014/main" val="3820428172"/>
                    </a:ext>
                  </a:extLst>
                </a:gridCol>
              </a:tblGrid>
              <a:tr h="1470340">
                <a:tc>
                  <a:txBody>
                    <a:bodyPr/>
                    <a:lstStyle/>
                    <a:p>
                      <a:r>
                        <a:rPr lang="fr-FR" sz="3600" dirty="0"/>
                        <a:t>Météo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/>
                        <a:t>Paysage</a:t>
                      </a:r>
                      <a:r>
                        <a:rPr lang="en-GB" sz="3600" dirty="0"/>
                        <a:t> </a:t>
                      </a:r>
                      <a:endParaRPr lang="fr-FR" sz="3600" dirty="0"/>
                    </a:p>
                    <a:p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err="1"/>
                        <a:t>animaux</a:t>
                      </a:r>
                      <a:endParaRPr lang="fr-F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426145"/>
                  </a:ext>
                </a:extLst>
              </a:tr>
              <a:tr h="17035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31059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1027E53-6C9C-42A2-B5E9-182052A94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99"/>
    </mc:Choice>
    <mc:Fallback>
      <p:transition spd="slow" advTm="14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2CE8-3C76-408B-9232-C08D6598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23988"/>
            <a:ext cx="10624930" cy="206084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Challenge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>
                <a:solidFill>
                  <a:srgbClr val="002060"/>
                </a:solidFill>
              </a:rPr>
              <a:t>En</a:t>
            </a:r>
            <a:r>
              <a:rPr lang="en-GB" dirty="0">
                <a:solidFill>
                  <a:srgbClr val="002060"/>
                </a:solidFill>
              </a:rPr>
              <a:t> voyage! </a:t>
            </a:r>
            <a:r>
              <a:rPr lang="en-GB" dirty="0" err="1">
                <a:solidFill>
                  <a:srgbClr val="002060"/>
                </a:solidFill>
              </a:rPr>
              <a:t>Organisez</a:t>
            </a:r>
            <a:r>
              <a:rPr lang="en-GB" dirty="0">
                <a:solidFill>
                  <a:srgbClr val="002060"/>
                </a:solidFill>
              </a:rPr>
              <a:t> un voyage </a:t>
            </a:r>
            <a:r>
              <a:rPr lang="en-GB" dirty="0" err="1">
                <a:solidFill>
                  <a:srgbClr val="002060"/>
                </a:solidFill>
              </a:rPr>
              <a:t>en</a:t>
            </a:r>
            <a:br>
              <a:rPr lang="en-GB" dirty="0"/>
            </a:br>
            <a:br>
              <a:rPr lang="en-GB" dirty="0"/>
            </a:br>
            <a:r>
              <a:rPr lang="en-GB" sz="2000" dirty="0">
                <a:solidFill>
                  <a:srgbClr val="0070C0"/>
                </a:solidFill>
              </a:rPr>
              <a:t>Plan a trip using the conditional or the future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(10 sentences)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7693-9B96-44C7-AF5C-7D7AC9CE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https://www.martinique.org/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en-GB" dirty="0"/>
              <a:t>J</a:t>
            </a:r>
            <a:r>
              <a:rPr lang="fr-FR" dirty="0"/>
              <a:t>e voudrais voyager en avion/ J’irai pendant les vacances...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18B067-348D-47EF-BBF1-1776F6E76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06891"/>
              </p:ext>
            </p:extLst>
          </p:nvPr>
        </p:nvGraphicFramePr>
        <p:xfrm>
          <a:off x="762396" y="3919728"/>
          <a:ext cx="972007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24">
                  <a:extLst>
                    <a:ext uri="{9D8B030D-6E8A-4147-A177-3AD203B41FA5}">
                      <a16:colId xmlns:a16="http://schemas.microsoft.com/office/drawing/2014/main" val="1894790120"/>
                    </a:ext>
                  </a:extLst>
                </a:gridCol>
                <a:gridCol w="3240024">
                  <a:extLst>
                    <a:ext uri="{9D8B030D-6E8A-4147-A177-3AD203B41FA5}">
                      <a16:colId xmlns:a16="http://schemas.microsoft.com/office/drawing/2014/main" val="3383635828"/>
                    </a:ext>
                  </a:extLst>
                </a:gridCol>
                <a:gridCol w="3240024">
                  <a:extLst>
                    <a:ext uri="{9D8B030D-6E8A-4147-A177-3AD203B41FA5}">
                      <a16:colId xmlns:a16="http://schemas.microsoft.com/office/drawing/2014/main" val="3886666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Voyager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Futur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Conditional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72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Aller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9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Visiter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8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Manger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9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7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 </a:t>
                      </a:r>
                      <a:r>
                        <a:rPr lang="en-GB" dirty="0" err="1"/>
                        <a:t>baigner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82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Decouvrir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4416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E6045CD-FF1E-49BA-9095-83293A818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035" y="23988"/>
            <a:ext cx="4675113" cy="206084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4A7551F-C0EA-472E-9CDD-8FA43702B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1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75"/>
    </mc:Choice>
    <mc:Fallback>
      <p:transition spd="slow" advTm="3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71B6-0A17-4CA9-AFC7-830401AB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18052"/>
            <a:ext cx="10227365" cy="821635"/>
          </a:xfrm>
        </p:spPr>
        <p:txBody>
          <a:bodyPr>
            <a:normAutofit fontScale="90000"/>
          </a:bodyPr>
          <a:lstStyle/>
          <a:p>
            <a:br>
              <a:rPr lang="en-GB" dirty="0">
                <a:highlight>
                  <a:srgbClr val="FFFF00"/>
                </a:highlight>
              </a:rPr>
            </a:br>
            <a:br>
              <a:rPr lang="en-GB" dirty="0">
                <a:highlight>
                  <a:srgbClr val="FFFF00"/>
                </a:highlight>
              </a:rPr>
            </a:br>
            <a:r>
              <a:rPr lang="en-GB" dirty="0" err="1"/>
              <a:t>Envoyez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r</a:t>
            </a:r>
            <a:r>
              <a:rPr lang="fr-FR" dirty="0"/>
              <a:t>É</a:t>
            </a:r>
            <a:r>
              <a:rPr lang="en-GB" dirty="0" err="1"/>
              <a:t>ponses</a:t>
            </a:r>
            <a:r>
              <a:rPr lang="en-GB" dirty="0"/>
              <a:t> par email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3FFD-066D-4C54-8240-2C62C5B8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3014870"/>
            <a:ext cx="9720073" cy="4023360"/>
          </a:xfrm>
        </p:spPr>
        <p:txBody>
          <a:bodyPr/>
          <a:lstStyle/>
          <a:p>
            <a:r>
              <a:rPr lang="en-GB" sz="32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sgalbert@lpgs.bromley.sch.uk</a:t>
            </a:r>
            <a:endParaRPr lang="en-GB" sz="3200" dirty="0">
              <a:solidFill>
                <a:srgbClr val="FFC000"/>
              </a:solidFill>
            </a:endParaRPr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B7790-B01A-48F1-9F4A-1A3AD3967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17876" y="864502"/>
            <a:ext cx="4121057" cy="38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117</Words>
  <Application>Microsoft Office PowerPoint</Application>
  <PresentationFormat>Widescreen</PresentationFormat>
  <Paragraphs>23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Les Départment d'Outre-Mer</vt:lpstr>
      <vt:lpstr>Pourquoi les Départment d'Outre-Mer font rever?  Regardez la video. Un jour, une question</vt:lpstr>
      <vt:lpstr>PowerPoint Presentation</vt:lpstr>
      <vt:lpstr>Fais une liste du vocabulaire que tu entends</vt:lpstr>
      <vt:lpstr>Challenge En voyage! Organisez un voyage en  Plan a trip using the conditional or the future  (10 sentences)</vt:lpstr>
      <vt:lpstr>  Envoyez vos rÉponses par email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Sandrine Galbert</dc:creator>
  <cp:lastModifiedBy>Sandrine Galbert</cp:lastModifiedBy>
  <cp:revision>7</cp:revision>
  <dcterms:created xsi:type="dcterms:W3CDTF">2020-06-17T15:26:53Z</dcterms:created>
  <dcterms:modified xsi:type="dcterms:W3CDTF">2020-06-17T18:14:04Z</dcterms:modified>
</cp:coreProperties>
</file>