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24357-A486-4C35-9179-6C9C57344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EB0DB-E815-434C-A2E1-DFF888E3B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79F47-E881-466C-A797-470A399F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A34D3-F257-4046-AF93-BF4032584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186E5-CFD2-45CA-8134-B8EEEE8E5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37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0FD0F-A169-491D-BA3A-063849E85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8E485-0485-4C92-A84C-5415252C6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401CA-C42C-4DA7-8C23-67AC45550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FE1AD-6A0D-495C-9D6D-C5E71EDB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8B3A7-8B6C-4022-AF99-168377FC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8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685FD3-75C6-40F9-A0D7-25E3A0A99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C95D4-7A96-4653-B60B-3ADF09BCE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5B6A1-2D0C-49C5-AC02-587CE70D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4A7-805A-4714-9B75-AEF7B27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359B4-9986-430E-9056-0B46BAD3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77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6B6-B3A5-46C8-874B-C9030A21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0DA21-FD4C-4BC0-885B-3B5A04C36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DE31F-AF39-4665-8F10-3FD94DD1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9D2F-C786-40EF-8084-471D0C0A1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76012-A731-4EB0-B57C-F12086A1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57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F90F-9C2A-4C8E-9EB4-5C8DF4DD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40128-4E47-4391-986F-70B545E11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75387-40AD-416F-9746-A4DEA3B0F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7A0AF-9842-4C63-AC5A-63C7423EA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79D7C-56E6-41C7-80FE-3044CC496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16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6EE5-0F3D-4750-833E-B336480D1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2B3B4-AC41-436D-8E5D-23D4B7820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5884E5-5112-4DE2-A95A-1E131680C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F5DBB-6A8B-435C-AA5A-A03A8A94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6D9FB-797D-4BCD-BCD2-58CDB85B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5EC6F-C41A-4CCA-927F-28DBC37D6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94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2E28-9744-434E-96F9-90BE1908F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03A95-3731-4A9D-8C6B-C33B8D777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7247A-DC16-4B5D-B39C-CC727E338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78D4C-72DF-4737-81CF-D0D1C9F75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AF94DA-0C9D-436E-B0A7-94F37665C0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1DF7E9-40CC-4E0A-8D41-FD5D4E613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CD81D-A186-43A0-93CC-E488ECE8F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7935-711A-44F3-959A-27A5A14F9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1C1E3-1B7F-471C-9FAD-FC19D9DF4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626F27-EB3E-4D38-938E-90ECA2C9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ABEE1-72CB-444B-884A-D5B723AD4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2A6C3B-C09E-4F7D-B34B-AF5599BF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33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74A269-90EB-4F5B-9DEB-AF793F88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4C5294-235D-45EB-ABC6-64E44D8EA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93457-C50C-40E1-BE65-670D14D46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06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91500-1DC5-4453-AB7C-6109FC1B6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637E-3198-4548-9761-903CCD9AE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981CA-E505-4081-B8EF-968D5919B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B6191-AD2A-48C9-9E5E-BC427110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C0660-D694-45C4-A5EF-6BEC98F0B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B92CB-7B25-4BC4-AC11-06E30EE4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54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2935-A2CC-4E92-BFE9-50428954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33A445-A001-49C9-B6EF-D76934493A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8DEC-2220-4B27-B950-E026D0BA4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406A4-2BF5-4B07-BFD3-AED345777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73A553-B09F-4E6E-9FE4-5710C2E1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5A193-0E86-49CF-B1C0-2F16F89C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41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6BCF32-9EEB-4AA6-AAE0-F41FA34FC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E3DC2-6E23-4766-9BEE-F0251A372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CB287-14B3-4CA6-99F9-624117715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5C406-99D0-41DC-AD6E-4CB0588D24AC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A2714-3E20-459B-9F9A-260BDFA792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033CA-B9AD-4924-9ABB-EBDA1A035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06E2A-49FB-4CA7-A34B-F4304DE2B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15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NWIfiV1_XQ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9A981DB-D997-4087-A97F-0F44F85934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423" t="16394" r="10461" b="50000"/>
          <a:stretch/>
        </p:blipFill>
        <p:spPr>
          <a:xfrm>
            <a:off x="5243195" y="3077791"/>
            <a:ext cx="6808128" cy="36681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983064-3582-4938-8B2E-6887C94F3E51}"/>
              </a:ext>
            </a:extLst>
          </p:cNvPr>
          <p:cNvSpPr txBox="1"/>
          <p:nvPr/>
        </p:nvSpPr>
        <p:spPr>
          <a:xfrm>
            <a:off x="140677" y="35114"/>
            <a:ext cx="2546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Week 11: </a:t>
            </a:r>
            <a:r>
              <a:rPr lang="en-GB" sz="2800" dirty="0">
                <a:latin typeface="Aharoni" panose="02010803020104030203" pitchFamily="2" charset="-79"/>
                <a:cs typeface="Aharoni" panose="02010803020104030203" pitchFamily="2" charset="-79"/>
              </a:rPr>
              <a:t>Cults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AD9FF6-21A8-4675-84FD-5283C34AD81C}"/>
              </a:ext>
            </a:extLst>
          </p:cNvPr>
          <p:cNvSpPr txBox="1"/>
          <p:nvPr/>
        </p:nvSpPr>
        <p:spPr>
          <a:xfrm>
            <a:off x="2429021" y="112058"/>
            <a:ext cx="9622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Watch the EXPLAINED documentary (you can also find it on Netflix) and answer the following Q’s: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5161C4-5C2C-43A0-A0CA-8F1225F13448}"/>
              </a:ext>
            </a:extLst>
          </p:cNvPr>
          <p:cNvSpPr txBox="1"/>
          <p:nvPr/>
        </p:nvSpPr>
        <p:spPr>
          <a:xfrm>
            <a:off x="128999" y="564679"/>
            <a:ext cx="11736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solidFill>
                  <a:srgbClr val="FF0000"/>
                </a:solidFill>
              </a:rPr>
              <a:t>Warning</a:t>
            </a:r>
            <a:r>
              <a:rPr lang="en-GB" i="1" dirty="0"/>
              <a:t>: Even though this documentary is classed as 14+, there are potentially disturbing images from 3:46 – 4:28 so if you</a:t>
            </a:r>
          </a:p>
          <a:p>
            <a:r>
              <a:rPr lang="en-GB" i="1" dirty="0"/>
              <a:t>are of a nervous disposition, look away and just listen.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686754-80E7-4D89-81F3-8EAD55B38A72}"/>
              </a:ext>
            </a:extLst>
          </p:cNvPr>
          <p:cNvSpPr/>
          <p:nvPr/>
        </p:nvSpPr>
        <p:spPr>
          <a:xfrm>
            <a:off x="128999" y="1146739"/>
            <a:ext cx="4946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3"/>
              </a:rPr>
              <a:t>https://www.youtube.com/watch?v=6NWIfiV1_XQ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DB89C2-808E-425E-B7C9-3DC67029099A}"/>
              </a:ext>
            </a:extLst>
          </p:cNvPr>
          <p:cNvSpPr txBox="1"/>
          <p:nvPr/>
        </p:nvSpPr>
        <p:spPr>
          <a:xfrm flipH="1">
            <a:off x="326390" y="5711261"/>
            <a:ext cx="342900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6. Are all Cults dangerous? Is the </a:t>
            </a:r>
            <a:r>
              <a:rPr lang="en-GB" b="1" dirty="0"/>
              <a:t>Media Portrayal </a:t>
            </a:r>
            <a:r>
              <a:rPr lang="en-GB" dirty="0"/>
              <a:t>of ‘cults’ unnecessarily unfair?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B1C026-B938-46B7-A7C3-477ED3E8C443}"/>
              </a:ext>
            </a:extLst>
          </p:cNvPr>
          <p:cNvSpPr txBox="1"/>
          <p:nvPr/>
        </p:nvSpPr>
        <p:spPr>
          <a:xfrm>
            <a:off x="275675" y="1696421"/>
            <a:ext cx="595804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1. Why are people drawn into Cults? What is attractive</a:t>
            </a:r>
          </a:p>
          <a:p>
            <a:r>
              <a:rPr lang="en-GB" dirty="0"/>
              <a:t>About the cult that makes them want to join in the first place?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42B99C-E8CC-48CD-8DF6-C6B05C92E3FF}"/>
              </a:ext>
            </a:extLst>
          </p:cNvPr>
          <p:cNvSpPr txBox="1"/>
          <p:nvPr/>
        </p:nvSpPr>
        <p:spPr>
          <a:xfrm>
            <a:off x="6431768" y="1650254"/>
            <a:ext cx="561955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2. Do people </a:t>
            </a:r>
            <a:r>
              <a:rPr lang="en-GB" b="1" i="1" dirty="0"/>
              <a:t>actually know </a:t>
            </a:r>
            <a:r>
              <a:rPr lang="en-GB" dirty="0"/>
              <a:t>they are joining a cult?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1F66E-D5A4-4189-9B33-A6B99E702644}"/>
              </a:ext>
            </a:extLst>
          </p:cNvPr>
          <p:cNvSpPr txBox="1"/>
          <p:nvPr/>
        </p:nvSpPr>
        <p:spPr>
          <a:xfrm>
            <a:off x="275675" y="2483336"/>
            <a:ext cx="1055186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3. What are the problems with having one main person as the Cult Leader? Clue: Can power go to their heads?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5993B4-90D4-4A85-BC38-42807C3B64CD}"/>
              </a:ext>
            </a:extLst>
          </p:cNvPr>
          <p:cNvSpPr txBox="1"/>
          <p:nvPr/>
        </p:nvSpPr>
        <p:spPr>
          <a:xfrm>
            <a:off x="275675" y="4488596"/>
            <a:ext cx="305013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5. Why might it be difficult for </a:t>
            </a:r>
          </a:p>
          <a:p>
            <a:r>
              <a:rPr lang="en-GB" dirty="0"/>
              <a:t>someone to leave a cult?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8732D9-10E6-40ED-AB6A-5AF719605B08}"/>
              </a:ext>
            </a:extLst>
          </p:cNvPr>
          <p:cNvSpPr txBox="1"/>
          <p:nvPr/>
        </p:nvSpPr>
        <p:spPr>
          <a:xfrm>
            <a:off x="282374" y="3125717"/>
            <a:ext cx="479362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/>
              <a:t>4. Is Mind-control being used to ‘brain-wash’ the </a:t>
            </a:r>
          </a:p>
          <a:p>
            <a:r>
              <a:rPr lang="en-GB" dirty="0"/>
              <a:t>members? Why do people come to believe ideas</a:t>
            </a:r>
          </a:p>
          <a:p>
            <a:r>
              <a:rPr lang="en-GB" dirty="0"/>
              <a:t>that might seem strange to us?</a:t>
            </a:r>
          </a:p>
        </p:txBody>
      </p:sp>
    </p:spTree>
    <p:extLst>
      <p:ext uri="{BB962C8B-B14F-4D97-AF65-F5344CB8AC3E}">
        <p14:creationId xmlns:p14="http://schemas.microsoft.com/office/powerpoint/2010/main" val="3695913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Clark</dc:creator>
  <cp:lastModifiedBy>James Clark</cp:lastModifiedBy>
  <cp:revision>4</cp:revision>
  <dcterms:created xsi:type="dcterms:W3CDTF">2020-07-06T09:47:00Z</dcterms:created>
  <dcterms:modified xsi:type="dcterms:W3CDTF">2020-07-06T10:22:52Z</dcterms:modified>
</cp:coreProperties>
</file>