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5" r:id="rId4"/>
    <p:sldId id="265" r:id="rId5"/>
    <p:sldId id="266" r:id="rId6"/>
    <p:sldId id="267" r:id="rId7"/>
    <p:sldId id="268" r:id="rId8"/>
    <p:sldId id="273" r:id="rId9"/>
    <p:sldId id="271" r:id="rId10"/>
    <p:sldId id="264" r:id="rId11"/>
    <p:sldId id="261" r:id="rId12"/>
    <p:sldId id="272" r:id="rId13"/>
    <p:sldId id="269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0C954-8063-8942-AACF-8C80AF39C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DEF4DE-F323-354D-B387-E6F876AE4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76D5C-03BD-9046-BBED-1AB70EF4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DE57-545E-1645-A3B4-DF1FA441B7C0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CFD69-67DF-DE48-A854-2D10C3427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CD105-45F8-8847-87D1-1176609B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18A5-6DCF-914C-802A-6C9257750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1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DBA0F-A1DE-B048-B6EA-2F8375868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92928-6449-8B49-8AAC-7B159E786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D35F6-B39D-4642-90ED-C428479B6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DE57-545E-1645-A3B4-DF1FA441B7C0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B6959-B3E1-374F-85BD-99B8D4EDB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30DF8-E3A8-9E49-86CC-A89DA102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18A5-6DCF-914C-802A-6C9257750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3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099BC4-FCE1-9842-A703-FEE0A7704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5D29BA-9290-CA4C-9696-6725BD190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E47CA-F2BF-B842-8CD1-050D143E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DE57-545E-1645-A3B4-DF1FA441B7C0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0F58E-3A15-D445-B7FF-AD1B34B8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4C0CF-34D3-5245-88DC-F9D52E85E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18A5-6DCF-914C-802A-6C9257750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16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5E023-3416-2C47-8B6B-08264FC5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1ED29-F46E-244B-88BA-50B774554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2E62A-5EB6-934C-9A1A-913D27587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DE57-545E-1645-A3B4-DF1FA441B7C0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85AEC-6507-3E41-BA8B-0DE7EEC1B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448ED-D389-2945-8448-F01AA4EAB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18A5-6DCF-914C-802A-6C9257750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9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33FB9-93CA-664F-9C05-581B8EB4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A87D1-09C3-3F49-B3B5-6DA1CF9FF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3A179-9BBF-9E4E-A422-EE0E9FE24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DE57-545E-1645-A3B4-DF1FA441B7C0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2C5DE-DD23-F245-90EE-BE216256D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DA2FB-A423-7D47-9222-7FA6FB5F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18A5-6DCF-914C-802A-6C9257750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88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AF9B7-667E-A743-BE22-FE60FDFD0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8AC67-B184-554F-8877-E25267E738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FE543-21C4-134D-89D2-216D40EED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E7368-6844-7C42-8388-0A15368D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DE57-545E-1645-A3B4-DF1FA441B7C0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13A14-2834-C140-97D9-48449364C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B5679-3621-6B4B-9DD5-49320AC9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18A5-6DCF-914C-802A-6C9257750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BB42C-999D-F04A-B9CF-3D1E3D120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D31EA-4CC4-0240-A566-D49A88788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9D879-B16E-B44A-AC24-0707BD8E5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A7FAE7-3987-E343-BB92-7AC169641A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30C2AA-9C03-1543-85C7-743BCDDEF5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F05FD9-F89A-C844-BEFF-99EE9813F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DE57-545E-1645-A3B4-DF1FA441B7C0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997799-F162-D148-86F7-C31DD5066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2DE143-A130-6E4E-993A-15C6A121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18A5-6DCF-914C-802A-6C9257750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7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31E7C-A963-8142-8389-FFA25EFD4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77511-2641-9146-A3CB-B6F757960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DE57-545E-1645-A3B4-DF1FA441B7C0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11A2C6-4067-6542-BB0C-CD388733C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CC1DA-E48B-954B-80C3-D70CA128A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18A5-6DCF-914C-802A-6C9257750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0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9E1AF4-E80E-434B-AB5F-9B8CDC32D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DE57-545E-1645-A3B4-DF1FA441B7C0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B424DE-1520-C34A-96D6-6F487A24D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1D6C0-A692-F940-882C-34231BE2B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18A5-6DCF-914C-802A-6C9257750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67BF4-9F5B-474C-BDE1-A9DA4A1F4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3A73A-4CD8-BF47-BF4C-369AE6969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A5D0E-4780-F645-8266-55976E07F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2744F-FB0F-E94C-9AED-58610DB2F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DE57-545E-1645-A3B4-DF1FA441B7C0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33DB7-EEB0-BF44-8F23-0EFDDC034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BFAF2-2DDC-D746-A70D-4C43CBAC3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18A5-6DCF-914C-802A-6C9257750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6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290DD-BC07-EF46-9832-9758874F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6B1346-D056-B945-9E5D-DE79FA056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72987D-CC74-E847-AA0B-F998DEF18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CA67F-794D-3545-BEC9-1978E7AE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DE57-545E-1645-A3B4-DF1FA441B7C0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BE04B-4597-2A44-8D99-A8B80FA95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DE10E-7635-454B-B02A-EFD317DB6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18A5-6DCF-914C-802A-6C9257750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9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3B9203-C21D-2343-BE52-8C020B8E7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9F335-CC99-C44A-86D5-F63604192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1757A-C841-D24E-BFE8-745998B82D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EDE57-545E-1645-A3B4-DF1FA441B7C0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02A87-48AE-304E-A4A3-890145A87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92AC-725B-EE44-BF1B-AF127AB0B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118A5-6DCF-914C-802A-6C9257750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9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bc.co.uk/sounds/categori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heconversation.com/u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csepod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embers.gcsepod.com/logi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zoom.us/rec/share/-NFOCon01kROa7OO0Gjge4AjPanHX6a8hydI_fAKzhvCUDOZ2hXggzQPnwamjUjF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4BE6C-4FA3-AA42-B6F5-80780E0A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529" y="319074"/>
            <a:ext cx="11060942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/>
              <a:t>Using Technology in Teaching and Learning:</a:t>
            </a:r>
            <a:br>
              <a:rPr lang="en-US" sz="4800"/>
            </a:br>
            <a:r>
              <a:rPr lang="en-US" sz="4800" b="1"/>
              <a:t>Websites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89AB01-AE0D-9E41-959C-B254FA8CA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939" y="1708173"/>
            <a:ext cx="4752975" cy="2162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D2D025-6123-A046-8994-A33DFD046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939" y="4252130"/>
            <a:ext cx="2182221" cy="2182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51562C-A0A8-F94F-88E8-A0317FCFD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4048" y="5149827"/>
            <a:ext cx="7620356" cy="870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9E436C-23F8-BD45-89CF-2225D50D6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5117" y="1978924"/>
            <a:ext cx="3849760" cy="26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2DFF6-5200-7B47-ABF3-62E3578D3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FD1AB61-2FCB-334A-81E7-822F25878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8" y="247693"/>
            <a:ext cx="7586425" cy="586658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499065-BDCA-374D-90D8-16E4948BC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034" y="117432"/>
            <a:ext cx="3849760" cy="264851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A60CE8-3B58-BE4B-B600-2CA14983A1BB}"/>
              </a:ext>
            </a:extLst>
          </p:cNvPr>
          <p:cNvSpPr txBox="1">
            <a:spLocks/>
          </p:cNvSpPr>
          <p:nvPr/>
        </p:nvSpPr>
        <p:spPr>
          <a:xfrm>
            <a:off x="8864726" y="3091932"/>
            <a:ext cx="2820444" cy="3157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Podcasts to support learning (KS4-KS5)</a:t>
            </a:r>
          </a:p>
          <a:p>
            <a:endParaRPr lang="en-US"/>
          </a:p>
          <a:p>
            <a:r>
              <a:rPr lang="en-GB">
                <a:hlinkClick r:id="rId4"/>
              </a:rPr>
              <a:t>https://www.bbc.co.uk/sounds/categories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4B8F65-BBC6-7B40-A1E3-029A335174D0}"/>
              </a:ext>
            </a:extLst>
          </p:cNvPr>
          <p:cNvSpPr txBox="1"/>
          <p:nvPr/>
        </p:nvSpPr>
        <p:spPr>
          <a:xfrm>
            <a:off x="3731973" y="5714164"/>
            <a:ext cx="3822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/>
              <a:t>Wider ‘reading’ Podcasts:</a:t>
            </a:r>
          </a:p>
        </p:txBody>
      </p:sp>
    </p:spTree>
    <p:extLst>
      <p:ext uri="{BB962C8B-B14F-4D97-AF65-F5344CB8AC3E}">
        <p14:creationId xmlns:p14="http://schemas.microsoft.com/office/powerpoint/2010/main" val="1007097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7036D-5335-5C49-80DC-D86E83D1C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111" y="274942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/>
              <a:t>“Disinformation is dangerous. Listen to experts.”</a:t>
            </a:r>
          </a:p>
          <a:p>
            <a:pPr marL="0" indent="0" algn="ctr">
              <a:buNone/>
            </a:pPr>
            <a:r>
              <a:rPr lang="en-US" sz="3200"/>
              <a:t>Academic rigour; journalistic flair.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GB">
                <a:hlinkClick r:id="rId2"/>
              </a:rPr>
              <a:t>https://theconversation.com/uk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4464EE-D66E-8F47-8992-F7214890E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586" y="1078191"/>
            <a:ext cx="7620356" cy="87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35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D18D1F-8906-2945-BED0-910FAA524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114" y="1639920"/>
            <a:ext cx="2873509" cy="28735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E0A991-B6B5-C141-9064-A33C22444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718" y="1220935"/>
            <a:ext cx="6797503" cy="395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60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A1C85-72A4-FC4C-B0EF-AFA1F49F0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57" y="75110"/>
            <a:ext cx="10515600" cy="1325563"/>
          </a:xfrm>
        </p:spPr>
        <p:txBody>
          <a:bodyPr/>
          <a:lstStyle/>
          <a:p>
            <a:r>
              <a:rPr lang="en-US" b="1"/>
              <a:t>Storyboardthat.com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D07180-E667-D349-80E0-51F0D1D91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011" y="1317863"/>
            <a:ext cx="81637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12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45F9A-CAE5-4EC1-B69D-E5CAFEE52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Slideshare.com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C9E9D-6FA7-4D5B-9C71-C78262DA1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88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D5BF4-59CF-9B4E-94DC-7CE30CE2C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4087"/>
            <a:ext cx="10515600" cy="3952876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Teach, Test, Assess</a:t>
            </a:r>
          </a:p>
          <a:p>
            <a:r>
              <a:rPr lang="en-US"/>
              <a:t>There’s an app</a:t>
            </a:r>
          </a:p>
          <a:p>
            <a:r>
              <a:rPr lang="en-US"/>
              <a:t>Easy to monitor – daily or weekly round-up emails</a:t>
            </a:r>
          </a:p>
          <a:p>
            <a:r>
              <a:rPr lang="en-US"/>
              <a:t>Small groups, whole cohorts or targeted students – the website sets them differentiated tasks following their quizzes</a:t>
            </a:r>
          </a:p>
          <a:p>
            <a:r>
              <a:rPr lang="en-US"/>
              <a:t>2 minute revision videos to whole exam papers</a:t>
            </a:r>
          </a:p>
          <a:p>
            <a:r>
              <a:rPr lang="en-US"/>
              <a:t>Links can easily be embedded in Firefly tasks</a:t>
            </a:r>
          </a:p>
          <a:p>
            <a:r>
              <a:rPr lang="en-US"/>
              <a:t>Great for supporting EAL students</a:t>
            </a:r>
          </a:p>
          <a:p>
            <a:r>
              <a:rPr lang="en-GB">
                <a:hlinkClick r:id="rId2"/>
              </a:rPr>
              <a:t>https://www.gcsepod.com/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782D0E-1874-D748-809B-AD8DD4A69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445" y="-125745"/>
            <a:ext cx="47529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0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14CD4-3392-4E6E-9306-7992033C9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489" y="496711"/>
            <a:ext cx="10803467" cy="60734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2400" dirty="0"/>
          </a:p>
          <a:p>
            <a:r>
              <a:rPr lang="en-GB" sz="2400" u="sng" dirty="0" err="1">
                <a:hlinkClick r:id="rId2" tooltip="https://members.gcsepod.com/login"/>
              </a:rPr>
              <a:t>GCSEPod</a:t>
            </a:r>
            <a:r>
              <a:rPr lang="en-GB" sz="2400" u="sng" dirty="0">
                <a:hlinkClick r:id="rId2" tooltip="https://members.gcsepod.com/login"/>
              </a:rPr>
              <a:t> login page</a:t>
            </a:r>
            <a:r>
              <a:rPr lang="en-GB" sz="2400" dirty="0"/>
              <a:t> - Hit the pink 'New here, Get Started' link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Follow the instructions using your staff email account. It's very easy to login. Have a look around the site. Use the engage tab on the site to find lots of instruction videos and FAQs.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Please invest some time in playing with this. The initial effort in working out how to use this will be paid back in time!</a:t>
            </a:r>
          </a:p>
          <a:p>
            <a:pPr marL="0" indent="0">
              <a:buNone/>
            </a:pPr>
            <a:r>
              <a:rPr lang="en-GB" sz="2400" dirty="0"/>
              <a:t> </a:t>
            </a:r>
          </a:p>
          <a:p>
            <a:pPr marL="0" indent="0">
              <a:buNone/>
            </a:pPr>
            <a:r>
              <a:rPr lang="en-GB" sz="2400" dirty="0"/>
              <a:t>We have:</a:t>
            </a:r>
          </a:p>
          <a:p>
            <a:pPr lvl="0"/>
            <a:r>
              <a:rPr lang="en-GB" sz="2400" dirty="0"/>
              <a:t>Set up all staff, students and classes</a:t>
            </a:r>
          </a:p>
          <a:p>
            <a:pPr lvl="0"/>
            <a:r>
              <a:rPr lang="en-GB" sz="2400" dirty="0"/>
              <a:t>Linked site to Firefly </a:t>
            </a:r>
          </a:p>
          <a:p>
            <a:pPr lvl="0"/>
            <a:r>
              <a:rPr lang="en-GB" sz="2400" dirty="0"/>
              <a:t>Set all exam boards for each GCSE (There are a couple of our courses not covered on the site. H&amp;SC for one)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858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982C0-CB71-DA44-8347-DD5333C99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6E147BA-0DD3-C143-A801-2582D0DD0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2" y="533878"/>
            <a:ext cx="11227098" cy="5815252"/>
          </a:xfrm>
        </p:spPr>
      </p:pic>
    </p:spTree>
    <p:extLst>
      <p:ext uri="{BB962C8B-B14F-4D97-AF65-F5344CB8AC3E}">
        <p14:creationId xmlns:p14="http://schemas.microsoft.com/office/powerpoint/2010/main" val="34549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ABBA8-449F-3A40-A819-7F22A383C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67BE5EC-FF1B-E540-921E-5C7BBCA0D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2" y="463419"/>
            <a:ext cx="11263653" cy="5588218"/>
          </a:xfrm>
        </p:spPr>
      </p:pic>
    </p:spTree>
    <p:extLst>
      <p:ext uri="{BB962C8B-B14F-4D97-AF65-F5344CB8AC3E}">
        <p14:creationId xmlns:p14="http://schemas.microsoft.com/office/powerpoint/2010/main" val="2299685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C4E42-753D-E645-9B59-9F6847634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6D6C2A9-1AB1-CA48-A237-CDB0CBD9F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8" y="549535"/>
            <a:ext cx="11545766" cy="5541246"/>
          </a:xfrm>
        </p:spPr>
      </p:pic>
    </p:spTree>
    <p:extLst>
      <p:ext uri="{BB962C8B-B14F-4D97-AF65-F5344CB8AC3E}">
        <p14:creationId xmlns:p14="http://schemas.microsoft.com/office/powerpoint/2010/main" val="154132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239B7-ADE5-9343-9A34-93D7930BB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best bit = Boost Playlists: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AB50C41-24FD-174E-992F-3C6993C86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2" y="2079922"/>
            <a:ext cx="12202849" cy="3000077"/>
          </a:xfr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8628460-CB09-441F-A139-119EBF0175CE}"/>
              </a:ext>
            </a:extLst>
          </p:cNvPr>
          <p:cNvCxnSpPr>
            <a:cxnSpLocks/>
          </p:cNvCxnSpPr>
          <p:nvPr/>
        </p:nvCxnSpPr>
        <p:spPr>
          <a:xfrm>
            <a:off x="7778044" y="1027906"/>
            <a:ext cx="3036712" cy="30586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073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27FF2-B9F0-4369-9036-E44745F9A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83252"/>
            <a:ext cx="9144000" cy="2387600"/>
          </a:xfrm>
        </p:spPr>
        <p:txBody>
          <a:bodyPr>
            <a:noAutofit/>
          </a:bodyPr>
          <a:lstStyle/>
          <a:p>
            <a:r>
              <a:rPr lang="en-GB" sz="4400" b="1" u="sng" dirty="0"/>
              <a:t>WEBINAR RECORDING </a:t>
            </a:r>
            <a:br>
              <a:rPr lang="en-GB" sz="4400" dirty="0"/>
            </a:br>
            <a:r>
              <a:rPr lang="en-GB" sz="4400" dirty="0"/>
              <a:t>To view a recording of the webinar please click here - </a:t>
            </a:r>
            <a:r>
              <a:rPr lang="en-GB" sz="4400" u="sng" dirty="0">
                <a:hlinkClick r:id="rId2"/>
              </a:rPr>
              <a:t>https://zoom.us/rec/share/-NFOCon01kROa7OO0Gjge4AjPanHX6a8hydI_fAKzhvCUDOZ2hXggzQPnwamjUjF</a:t>
            </a:r>
            <a:r>
              <a:rPr lang="en-GB" sz="4400" dirty="0"/>
              <a:t> </a:t>
            </a:r>
            <a:br>
              <a:rPr lang="en-GB" sz="4400" dirty="0"/>
            </a:br>
            <a:r>
              <a:rPr lang="en-GB" sz="4400" dirty="0"/>
              <a:t>(Access Password: “pod2020”)</a:t>
            </a:r>
            <a:br>
              <a:rPr lang="en-GB" sz="4400" dirty="0"/>
            </a:br>
            <a:r>
              <a:rPr lang="en-GB" sz="4400" dirty="0"/>
              <a:t> </a:t>
            </a:r>
            <a:br>
              <a:rPr lang="en-GB" sz="4400" dirty="0"/>
            </a:b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095040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735CE-A40B-EB4F-8243-BF6601CB1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33E8286-B4DD-0347-A080-ED4B557AE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54957" cy="5451649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8E5CD0A-F9E2-6D4D-ACC7-355B826B0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561" y="3751276"/>
            <a:ext cx="8128000" cy="29879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4841E0-6AB7-2843-B3A0-8DE17387D067}"/>
              </a:ext>
            </a:extLst>
          </p:cNvPr>
          <p:cNvSpPr txBox="1"/>
          <p:nvPr/>
        </p:nvSpPr>
        <p:spPr>
          <a:xfrm>
            <a:off x="929274" y="5927945"/>
            <a:ext cx="2155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/>
              <a:t>Tutorial Podcasts:</a:t>
            </a:r>
          </a:p>
        </p:txBody>
      </p:sp>
    </p:spTree>
    <p:extLst>
      <p:ext uri="{BB962C8B-B14F-4D97-AF65-F5344CB8AC3E}">
        <p14:creationId xmlns:p14="http://schemas.microsoft.com/office/powerpoint/2010/main" val="250384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298</Words>
  <Application>Microsoft Office PowerPoint</Application>
  <PresentationFormat>Widescreen</PresentationFormat>
  <Paragraphs>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Using Technology in Teaching and Learning: Websites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best bit = Boost Playlists:</vt:lpstr>
      <vt:lpstr>WEBINAR RECORDING  To view a recording of the webinar please click here - https://zoom.us/rec/share/-NFOCon01kROa7OO0Gjge4AjPanHX6a8hydI_fAKzhvCUDOZ2hXggzQPnwamjUjF  (Access Password: “pod2020”)   </vt:lpstr>
      <vt:lpstr>PowerPoint Presentation</vt:lpstr>
      <vt:lpstr>PowerPoint Presentation</vt:lpstr>
      <vt:lpstr>PowerPoint Presentation</vt:lpstr>
      <vt:lpstr>PowerPoint Presentation</vt:lpstr>
      <vt:lpstr>Storyboardthat.com</vt:lpstr>
      <vt:lpstr>Slideshare.com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Technology in Teaching and Learning: Websites</dc:title>
  <dc:creator>Rachel Morgan</dc:creator>
  <cp:lastModifiedBy>Rachel Morgan</cp:lastModifiedBy>
  <cp:revision>7</cp:revision>
  <dcterms:created xsi:type="dcterms:W3CDTF">2020-06-30T08:24:07Z</dcterms:created>
  <dcterms:modified xsi:type="dcterms:W3CDTF">2020-07-01T11:31:08Z</dcterms:modified>
</cp:coreProperties>
</file>