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C55BC-EA4E-4043-8F37-BD6FAFCB55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7CFB86-9B8B-403E-AD66-A597D741F6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2A958E-56C0-4FC8-9606-3F6FAE2E1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7B209-9DD1-4186-A089-BD35CD6C1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B3646-5ED1-4C4D-ACDD-E36F2FD11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808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A59CE-9C0A-416C-B269-429435758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B33A34-A429-49B4-94DC-971E078A3E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FB57A-9D1C-41BD-8EB3-C97127113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8FBAEE-83C2-4BD7-B3D5-DC5B270C6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E8F754-1762-4F19-B0E9-9C9353741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351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9B26E3-5CB0-42A3-9ABB-4443ADEEAC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80845-B2DD-4E29-BF07-D5A0FE8454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ABA181-602B-40CD-9D78-1C6101458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C3F8D-F0F1-4233-A463-4EE599D0B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04FEE-FB29-4B63-A253-6A5DA1C4F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110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243E5-B19E-49B8-8EDC-EC7CA8D4B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AC2A4-B0CB-40EC-B29D-97808EA77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25421B-591D-4D96-8BA8-317AB0C51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4512A-1711-46DA-A052-5967D617B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A1D1BF-142D-469F-8426-68D8707B4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628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189B3-2D8F-4CB8-BCF7-C32291714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961D1A-173F-4A88-91AA-6B96955CA4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A87ABB-0F3F-4B79-BE02-F273EACDC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6EDF11-B611-4018-9644-1EBECB48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4EF2B-1D1F-4F9C-B1C0-867134107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498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54A2F-9634-4B0F-AE27-80826D68A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E1ADF-9FAB-4A13-A48B-454B4EB235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7D2782-7E82-4F34-A4D6-E9E57A9D3B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5C3C2B-8316-441D-946F-11E54ED2B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830BBB-9479-4E13-896E-33FCD75B6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CC2CED-F0F7-4BD0-A357-BC52EC69B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478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5E706-B661-4D65-BE02-15EF18899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09B852-B227-4FB0-A8B4-38D2869BD5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4C59A3-2C1F-4293-BDD7-1D8D9A4D0A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9D140F-E8D9-4F2D-B38E-A78C79BEBE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34CEE5-A10F-4FE0-889F-D978511D66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56C2B1-C6E8-4AE1-B69C-9B0FA2EAB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717DCF-3418-4944-992B-3EB5B7733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D770BA-F38C-485C-8DCA-EE0D55AF0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252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182A5-88E2-4A74-83C5-9C139CBBF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452C64-1487-4DF6-AAA2-18DDF6875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A9F362-953A-4CD9-937A-4E2C40C5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45440-3D5B-4838-A14A-195B701A7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92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436EFD-0B3A-4E3F-A6F5-80D7993AA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7670AD-C12A-4E9B-BB33-0794418E6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ED1487-63D3-4EDC-ABF3-0DA14FA32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4025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274F8-FF92-4831-A0A7-8D293E73F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641AB-E6C8-4261-8AC5-1D5288355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717086-C59B-4B4A-A991-5E6CA342B9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2890FA-E0C7-45AC-86F5-E6E37EF8F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AB33D4-4FB3-4F95-A039-28305D843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921401-F44C-4607-8AE3-3D5FC7602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063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8F614-B864-4EF0-8F87-69A16A610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BF1640-A075-4A3D-90E1-7DA4803B44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02DDBC-B274-41F4-AD3F-19D3308292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E3B7DD-01CC-48B3-8EA5-D650351A5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C0C725-F6A2-419D-9C2D-F7E602468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A147A1-B4F9-4915-A7A3-442019CDD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905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D5A28D-A50F-49BB-955D-B2D810D34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6C23A1-F860-4D8A-98C4-D90D6B884A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5CF138-60A3-47E4-9AE2-D46CFEE96D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6548DB-4765-411D-BE7C-D059C07A51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7CF9B-428D-4875-ABEF-7C893E09FB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8414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hyperlink" Target="https://qualifications.pearson.com/en/qualifications/edexcel-gcses/mathematics-2015/summer-2021-support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C3A00-24C9-4ED2-A1FB-5B268E26F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Probability &amp; Statistics mini assessment FOUNDATION tier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81FF5-E1B0-431E-89DE-7621F029E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Practice Test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>
                <a:hlinkClick r:id="rId2"/>
              </a:rPr>
              <a:t>https://qualifications.pearson.com/en/qualifications/edexcel-gcses/mathematics-2015/summer-2021-support.html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0BBCDE-1EF8-4E0B-8E4E-77651333E8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174" y="4001294"/>
            <a:ext cx="5831401" cy="1312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003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4A6E2-6A10-4976-9DED-484954940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Foundation Probability &amp; Statistics revision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6902D-718B-4AD4-9A67-13C81B884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Pictograms						MW 16</a:t>
            </a:r>
          </a:p>
          <a:p>
            <a:r>
              <a:rPr lang="en-GB" dirty="0"/>
              <a:t>Bar charts						MW 64</a:t>
            </a:r>
          </a:p>
          <a:p>
            <a:r>
              <a:rPr lang="en-GB" dirty="0"/>
              <a:t>Mean, Mode, Median				MW 62</a:t>
            </a:r>
          </a:p>
          <a:p>
            <a:r>
              <a:rPr lang="en-GB" dirty="0"/>
              <a:t>Probability Tables					MW 125</a:t>
            </a:r>
          </a:p>
          <a:p>
            <a:r>
              <a:rPr lang="en-GB" dirty="0"/>
              <a:t>Stem and Leaf diagrams				MW 128</a:t>
            </a:r>
          </a:p>
          <a:p>
            <a:r>
              <a:rPr lang="en-GB" dirty="0"/>
              <a:t>Frequency Trees					MW 57</a:t>
            </a:r>
          </a:p>
          <a:p>
            <a:r>
              <a:rPr lang="en-GB" dirty="0"/>
              <a:t>Venn diagrams					MW 127</a:t>
            </a:r>
          </a:p>
          <a:p>
            <a:r>
              <a:rPr lang="en-GB" dirty="0"/>
              <a:t>Estimate mean from a frequency table 		MW 130</a:t>
            </a:r>
          </a:p>
          <a:p>
            <a:r>
              <a:rPr lang="en-GB" dirty="0"/>
              <a:t>Scatter Graphs 					MW 129</a:t>
            </a:r>
          </a:p>
          <a:p>
            <a:r>
              <a:rPr lang="en-GB"/>
              <a:t>Probability trees					MW 151, 175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4641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131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Probability &amp; Statistics mini assessment FOUNDATION tier</vt:lpstr>
      <vt:lpstr>Foundation Probability &amp; Statistics revision checklist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Y11 Maths – the next 5 weeks</dc:title>
  <dc:creator>Lesley Hine</dc:creator>
  <cp:lastModifiedBy>Lesley Hine</cp:lastModifiedBy>
  <cp:revision>32</cp:revision>
  <dcterms:created xsi:type="dcterms:W3CDTF">2021-04-18T14:47:38Z</dcterms:created>
  <dcterms:modified xsi:type="dcterms:W3CDTF">2021-05-03T15:18:41Z</dcterms:modified>
</cp:coreProperties>
</file>