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7" r:id="rId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76036-0DDC-D96E-5EC2-7503394438BC}" v="4" dt="2020-11-25T11:12:55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1.xml" Id="rId3" /><Relationship Type="http://schemas.openxmlformats.org/officeDocument/2006/relationships/tableStyles" Target="tableStyles.xml" Id="rId7" /><Relationship Type="http://schemas.openxmlformats.org/officeDocument/2006/relationships/slideMaster" Target="slideMasters/slideMaster2.xml" Id="rId2" /><Relationship Type="http://schemas.openxmlformats.org/officeDocument/2006/relationships/slideMaster" Target="slideMasters/slideMaster1.xml" Id="rId1" /><Relationship Type="http://schemas.openxmlformats.org/officeDocument/2006/relationships/theme" Target="theme/theme1.xml" Id="rId6" /><Relationship Type="http://schemas.openxmlformats.org/officeDocument/2006/relationships/viewProps" Target="viewProps.xml" Id="rId5" /><Relationship Type="http://schemas.openxmlformats.org/officeDocument/2006/relationships/presProps" Target="presProps.xml" Id="rId4" /><Relationship Type="http://schemas.microsoft.com/office/2015/10/relationships/revisionInfo" Target="revisionInfo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EED9-8D6F-4728-9616-421A5AD7E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36857-FB6D-471B-9C84-E8A37770A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9762A-41F3-4586-BD24-87C30F677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A7CFC-9927-4E64-999E-4F265105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A2B20-7648-43C6-A52A-A9680866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7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B5D86-F850-4C9E-8F4B-2CDD4C130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6668E-BABA-4545-B28A-8017C4A65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B7C14-7CA6-41C3-AEB9-60935FFC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6F3CF-AA84-47FA-ACD8-FB9D8397D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0FECC-C0DF-49D8-9B37-278408E14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54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BCDF0-4D25-40B0-A1D5-BF44280C4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4D6C3-9B0E-4547-B403-C25C59873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EE50E-1020-410E-8AFE-034DB2EB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AE26-061F-40DC-8D67-66B5F7509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026A4-6D28-4808-B0C0-04DDB2194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03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0217-FB6B-4544-BBE5-326C9F78A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953C6-176A-4B9E-A003-3778D2B2C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EA010-25FC-45EF-ACD4-9DBA13331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E2786-38C0-4BD1-B897-F3E4E780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DAF97-2ACC-4948-93DC-FBA64419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57DC8-42AB-48FC-AEA7-289EDABB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83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328D-5920-404D-92DA-737A47D7D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D2416-C907-41E3-9ACF-D7183F5B5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8DF46F-FA04-4953-A500-F511B0EC9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A72D1-A1DA-4C7C-A210-D153719013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9FF5C0-2841-4924-A187-CC77DE906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2ACEC6-DDAA-4E2C-B059-1553FF7F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DDDCA7-61D2-4C18-B0CE-E40C6AEE3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939FAB-FCDE-4C1B-AB91-1AA19509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51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B810-0258-41D3-BAD0-36073B7E7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FC612-3BF9-4DBD-A124-C6128019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4EEC11-9E4D-4D94-B95C-4B42BAD8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AB2F16-097E-4CDC-9CAC-0D63E84CB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32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93DFF-0148-4EFB-A5F1-EC33097E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5F1EF-AA5E-4BA0-BCEF-DE9E8D0F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1945A-A21C-4126-8D31-7017E73B8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10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973E0-9DD7-4EE9-A623-DB85F68D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D5C2A-16DC-4345-9CDC-C5778780A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DC7036-F23D-47FA-B9FA-4B8E30650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B65DC-7EF2-4BF2-B141-025F3E38F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0C00B-C480-4F99-83DE-C36E1A97F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4F48B-726B-497D-9C39-03E9515E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2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8CF23-23E0-4E09-A64F-1B642098B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1375EE-E20A-4B36-ABC3-354A2F488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E9E29-1957-4076-B674-193DA91D8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B7A151-64EA-48E3-8160-16D834FE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7B855-B30D-46C2-9BC7-970D2758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F1DC-C8C9-4D86-B3F7-FD287C9BF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584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14639-7E53-4FA8-BB92-631C41F51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5F999-950C-4B78-8598-D81A722EC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F13E2-2A07-44D7-BD94-770C16331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CA283-429E-48F4-8369-C0022370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2BC79-1F45-4A1B-8722-CBF31B37F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69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33066-E699-479D-8890-07F914EB02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1AA2D-8495-49C1-85D7-CC869C020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456AE-6DD1-4DC5-B86C-7CA0016DD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C6146-ECD9-4EAF-A0CF-7712C656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3734A-DEB9-442F-B0B2-D13F9440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85EA8D-11D0-4E58-913A-3FEBEE97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56C77-D23C-481E-8DD5-F300C8858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EBFFD-CEF4-47AA-AB71-D35995C6AE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FEC29-7F3F-4441-B442-34F0B093758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529DB-BB32-4D39-8D04-4EC83DF7E0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0EBC1-15D8-4612-9782-BB12E817E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4CFEA-558C-403F-B338-F2B73CD5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BE29-A6D3-4133-A3D6-7EEB616EA0D1}"/>
              </a:ext>
            </a:extLst>
          </p:cNvPr>
          <p:cNvSpPr txBox="1">
            <a:spLocks/>
          </p:cNvSpPr>
          <p:nvPr/>
        </p:nvSpPr>
        <p:spPr>
          <a:xfrm>
            <a:off x="2485548" y="56230"/>
            <a:ext cx="7058503" cy="1032729"/>
          </a:xfrm>
          <a:prstGeom prst="rect">
            <a:avLst/>
          </a:prstGeom>
          <a:solidFill>
            <a:srgbClr val="002060"/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rgbClr val="FFFF00"/>
                </a:solidFill>
              </a:rPr>
              <a:t>Applied Science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28042-DC79-4E15-85E6-33063B77E522}"/>
              </a:ext>
            </a:extLst>
          </p:cNvPr>
          <p:cNvSpPr txBox="1">
            <a:spLocks/>
          </p:cNvSpPr>
          <p:nvPr/>
        </p:nvSpPr>
        <p:spPr bwMode="auto">
          <a:xfrm>
            <a:off x="1631950" y="1196975"/>
            <a:ext cx="8928100" cy="5545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GB" sz="2400" dirty="0">
              <a:solidFill>
                <a:srgbClr val="002060"/>
              </a:solidFill>
              <a:latin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A72162-A198-49D4-89FD-76224BFD4C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951" y="71570"/>
            <a:ext cx="680835" cy="9093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E01C68-B8DC-4BE2-B57E-BB1AFD9B7E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139" y="115888"/>
            <a:ext cx="680835" cy="9093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6DB046-7227-4A39-9AD2-69E1A2B067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74" y="1260674"/>
            <a:ext cx="7229476" cy="542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905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</cp:revision>
  <dcterms:created xsi:type="dcterms:W3CDTF">2020-11-25T11:12:29Z</dcterms:created>
  <dcterms:modified xsi:type="dcterms:W3CDTF">2020-11-25T11:12:59Z</dcterms:modified>
</cp:coreProperties>
</file>