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7" r:id="rId2"/>
    <p:sldId id="278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3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C55BC-EA4E-4043-8F37-BD6FAFCB55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87CFB86-9B8B-403E-AD66-A597D741F67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E2A958E-56C0-4FC8-9606-3F6FAE2E1F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B27B209-9DD1-4186-A089-BD35CD6C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AB3646-5ED1-4C4D-ACDD-E36F2FD117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68087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4A59CE-9C0A-416C-B269-4294357587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FB33A34-A429-49B4-94DC-971E078A3E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9FB57A-9D1C-41BD-8EB3-C97127113F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28FBAEE-83C2-4BD7-B3D5-DC5B270C69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2E8F754-1762-4F19-B0E9-9C9353741A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351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39B26E3-5CB0-42A3-9ABB-4443ADEEACE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7080845-B2DD-4E29-BF07-D5A0FE8454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ABA181-602B-40CD-9D78-1C6101458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5C3F8D-F0F1-4233-A463-4EE599D0BC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CB04FEE-FB29-4B63-A253-6A5DA1C4FA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1110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2243E5-B19E-49B8-8EDC-EC7CA8D4BF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AC2A4-B0CB-40EC-B29D-97808EA775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825421B-591D-4D96-8BA8-317AB0C513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04512A-1711-46DA-A052-5967D617B4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A1D1BF-142D-469F-8426-68D8707B48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356282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2189B3-2D8F-4CB8-BCF7-C322917144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961D1A-173F-4A88-91AA-6B96955CA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A87ABB-0F3F-4B79-BE02-F273EACDC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6EDF11-B611-4018-9644-1EBECB4810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E4EF2B-1D1F-4F9C-B1C0-8671341077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84985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754A2F-9634-4B0F-AE27-80826D68AD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0E1ADF-9FAB-4A13-A48B-454B4EB235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7D2782-7E82-4F34-A4D6-E9E57A9D3B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5C3C2B-8316-441D-946F-11E54ED2BF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A830BBB-9479-4E13-896E-33FCD75B6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2CC2CED-F0F7-4BD0-A357-BC52EC69B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3478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45E706-B661-4D65-BE02-15EF188990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09B852-B227-4FB0-A8B4-38D2869BD5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14C59A3-2C1F-4293-BDD7-1D8D9A4D0A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F9D140F-E8D9-4F2D-B38E-A78C79BEBEF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634CEE5-A10F-4FE0-889F-D978511D666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A56C2B1-C6E8-4AE1-B69C-9B0FA2EAB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717DCF-3418-4944-992B-3EB5B7733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0AD770BA-F38C-485C-8DCA-EE0D55AF0F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7252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0182A5-88E2-4A74-83C5-9C139CBBF1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6452C64-1487-4DF6-AAA2-18DDF68757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A9F362-953A-4CD9-937A-4E2C40C58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545440-3D5B-4838-A14A-195B701A73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592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1436EFD-0B3A-4E3F-A6F5-80D7993AA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7670AD-C12A-4E9B-BB33-0794418E64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ED1487-63D3-4EDC-ABF3-0DA14FA32D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840259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1E274F8-FF92-4831-A0A7-8D293E73F9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A641AB-E6C8-4261-8AC5-1D5288355E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717086-C59B-4B4A-A991-5E6CA342B9A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F2890FA-E0C7-45AC-86F5-E6E37EF8F1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AB33D4-4FB3-4F95-A039-28305D8430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921401-F44C-4607-8AE3-3D5FC76023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7063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08F614-B864-4EF0-8F87-69A16A610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DBF1640-A075-4A3D-90E1-7DA4803B449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02DDBC-B274-41F4-AD3F-19D3308292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E3B7DD-01CC-48B3-8EA5-D650351A5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C0C725-F6A2-419D-9C2D-F7E6024685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9A147A1-B4F9-4915-A7A3-442019CDD9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9058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CD5A28D-A50F-49BB-955D-B2D810D34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6C23A1-F860-4D8A-98C4-D90D6B884A5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5CF138-60A3-47E4-9AE2-D46CFEE96D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A17351-99D4-47A7-AA38-6DEDDCC07414}" type="datetimeFigureOut">
              <a:rPr lang="en-GB" smtClean="0"/>
              <a:t>03/05/2021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6548DB-4765-411D-BE7C-D059C07A51D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F47CF9B-428D-4875-ABEF-7C893E09FB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A73BB6-B2A4-4FC5-85C0-9F997148AF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8414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tmp"/><Relationship Id="rId2" Type="http://schemas.openxmlformats.org/officeDocument/2006/relationships/hyperlink" Target="https://qualifications.pearson.com/en/qualifications/edexcel-gcses/mathematics-2015/summer-2021-support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1C3A00-24C9-4ED2-A1FB-5B268E26FB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Geometry mini assessment HIGHER tier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381FF5-E1B0-431E-89DE-7621F029E98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dirty="0"/>
              <a:t>Practice Test</a:t>
            </a:r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r>
              <a:rPr lang="en-GB" dirty="0">
                <a:hlinkClick r:id="rId2"/>
              </a:rPr>
              <a:t>https://qualifications.pearson.com/en/qualifications/edexcel-gcses/mathematics-2015/summer-2021-support.html</a:t>
            </a: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  <a:p>
            <a:pPr marL="0" indent="0">
              <a:buNone/>
            </a:pP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BBCDE-1EF8-4E0B-8E4E-77651333E88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0174" y="4001294"/>
            <a:ext cx="5831401" cy="13128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60034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64A6E2-6A10-4976-9DED-4849549409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Higher Geometry revision checklist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06902D-718B-4AD4-9A67-13C81B884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/>
              <a:t>Plans and Elevations				MW	51</a:t>
            </a:r>
          </a:p>
          <a:p>
            <a:r>
              <a:rPr lang="en-GB" dirty="0"/>
              <a:t>3D shapes						MW 	114, 115, 118</a:t>
            </a:r>
            <a:br>
              <a:rPr lang="en-GB" dirty="0"/>
            </a:br>
            <a:r>
              <a:rPr lang="en-GB" dirty="0"/>
              <a:t>								169, 170, 171, 172</a:t>
            </a:r>
          </a:p>
          <a:p>
            <a:r>
              <a:rPr lang="en-GB" dirty="0"/>
              <a:t>Angles at parallel lines and in polygons</a:t>
            </a:r>
            <a:r>
              <a:rPr lang="en-GB"/>
              <a:t>		MW</a:t>
            </a:r>
            <a:r>
              <a:rPr lang="en-GB" dirty="0"/>
              <a:t>	120, 121, 122, 123	</a:t>
            </a:r>
          </a:p>
          <a:p>
            <a:r>
              <a:rPr lang="en-GB" dirty="0"/>
              <a:t>Vectors						MW	174, 219</a:t>
            </a:r>
          </a:p>
          <a:p>
            <a:r>
              <a:rPr lang="en-GB" dirty="0"/>
              <a:t>Pythagoras’ Theorem				MW 	150</a:t>
            </a:r>
          </a:p>
          <a:p>
            <a:r>
              <a:rPr lang="en-GB" dirty="0"/>
              <a:t>Trigonometry					MW	168, 201, 202, 203</a:t>
            </a:r>
          </a:p>
          <a:p>
            <a:r>
              <a:rPr lang="en-GB" dirty="0"/>
              <a:t>Transformations					MW	148, 181, 182</a:t>
            </a:r>
          </a:p>
          <a:p>
            <a:r>
              <a:rPr lang="en-GB" dirty="0"/>
              <a:t>Circle Theorems					MW 	183</a:t>
            </a:r>
          </a:p>
          <a:p>
            <a:r>
              <a:rPr lang="en-GB" dirty="0"/>
              <a:t>Similarity, Area and Volume			MW	200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946414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352</TotalTime>
  <Words>161</Words>
  <Application>Microsoft Office PowerPoint</Application>
  <PresentationFormat>Widescreen</PresentationFormat>
  <Paragraphs>16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Geometry mini assessment HIGHER tier</vt:lpstr>
      <vt:lpstr>Higher Geometry revision checklist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Y11 Maths – the next 5 weeks</dc:title>
  <dc:creator>Lesley Hine</dc:creator>
  <cp:lastModifiedBy>Lesley Hine</cp:lastModifiedBy>
  <cp:revision>36</cp:revision>
  <dcterms:created xsi:type="dcterms:W3CDTF">2021-04-18T14:47:38Z</dcterms:created>
  <dcterms:modified xsi:type="dcterms:W3CDTF">2021-05-03T15:26:41Z</dcterms:modified>
</cp:coreProperties>
</file>